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8" r:id="rId11"/>
    <p:sldId id="265" r:id="rId12"/>
    <p:sldId id="266" r:id="rId13"/>
    <p:sldId id="267"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300" d="100"/>
          <a:sy n="300" d="100"/>
        </p:scale>
        <p:origin x="180" y="-86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0454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Today we will look at philately as a hobby, a science and a cultural discipline — from the origin of the term to today's digital trends and the Bulgarian tradition.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 was coined in the 19th century. The second element points to the fact that the prepaid postal charge frees the recipient from paying — hence the meaning of the stamp as a receipt.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stamps are a primary historical source: they date, locate and certify events in a way few other mass-produced objects can.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branches are not mutually exclusive — many collectors combine thematic philately with elements of postal history.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entire cover is often worth more than the stamp torn off it, because it carries the rate, the route and the date.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step 5: exhibition juries reward the narrative and the research, not just the value of the material.</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Membership of a national federation is the practical door to international exhibitions — qualification normally runs through the national level.</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Judging is by points on a fixed scale. The award goes to the exhibit, not to the collector — the same material can score differently if it is arranged differently.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1879 „Santimi“ issue, bearing the Bulgarian lion, is the first issue of the Principality of Bulgaria. The military posts of the early 20th century and airmail are among the most researched fields in the country.</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Item 1 is an error — the inverted centre from the 1911 „Views and Portraits“ issue; the sheet went through the press the wrong way round on the second printing, which is why it is worth thousands. Items 2 to 4 show three different reasons to collect: national memory, living folklore and science. Catalogue reference: philatelybg.eu</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0430733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Spectral methods are now standard in the expertisation of rare stamps — they reveal repairs, forged overprints and replaced paper.</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Advise beginners to start with one clearly limited theme — too wide a scope at the start leads to scattering and loss of interest.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an invitation to the audience: the best way to understand philately is to look closely at one real exhibit.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9.jpg"/><Relationship Id="rId13" Type="http://schemas.openxmlformats.org/officeDocument/2006/relationships/image" Target="../media/image34.jpg"/><Relationship Id="rId3" Type="http://schemas.openxmlformats.org/officeDocument/2006/relationships/image" Target="../media/image24.jpg"/><Relationship Id="rId7" Type="http://schemas.openxmlformats.org/officeDocument/2006/relationships/image" Target="../media/image28.jpg"/><Relationship Id="rId12" Type="http://schemas.openxmlformats.org/officeDocument/2006/relationships/image" Target="../media/image33.jpg"/><Relationship Id="rId17" Type="http://schemas.openxmlformats.org/officeDocument/2006/relationships/image" Target="../media/image38.jpg"/><Relationship Id="rId2" Type="http://schemas.openxmlformats.org/officeDocument/2006/relationships/notesSlide" Target="../notesSlides/notesSlide10.xml"/><Relationship Id="rId16" Type="http://schemas.openxmlformats.org/officeDocument/2006/relationships/image" Target="../media/image37.jpg"/><Relationship Id="rId1" Type="http://schemas.openxmlformats.org/officeDocument/2006/relationships/slideLayout" Target="../slideLayouts/slideLayout1.xml"/><Relationship Id="rId6" Type="http://schemas.openxmlformats.org/officeDocument/2006/relationships/image" Target="../media/image27.jpg"/><Relationship Id="rId11" Type="http://schemas.openxmlformats.org/officeDocument/2006/relationships/image" Target="../media/image32.jpg"/><Relationship Id="rId5" Type="http://schemas.openxmlformats.org/officeDocument/2006/relationships/image" Target="../media/image26.jpg"/><Relationship Id="rId15" Type="http://schemas.openxmlformats.org/officeDocument/2006/relationships/image" Target="../media/image36.jpg"/><Relationship Id="rId10" Type="http://schemas.openxmlformats.org/officeDocument/2006/relationships/image" Target="../media/image31.jpg"/><Relationship Id="rId4" Type="http://schemas.openxmlformats.org/officeDocument/2006/relationships/image" Target="../media/image25.jpg"/><Relationship Id="rId9" Type="http://schemas.openxmlformats.org/officeDocument/2006/relationships/image" Target="../media/image30.jpg"/><Relationship Id="rId14" Type="http://schemas.openxmlformats.org/officeDocument/2006/relationships/image" Target="../media/image35.jp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3D1A26"/>
          </a:solidFill>
          <a:ln/>
        </p:spPr>
      </p:sp>
      <p:sp>
        <p:nvSpPr>
          <p:cNvPr id="3" name="Text 1"/>
          <p:cNvSpPr txBox="1"/>
          <p:nvPr/>
        </p:nvSpPr>
        <p:spPr>
          <a:xfrm>
            <a:off x="640080" y="1417320"/>
            <a:ext cx="6035040" cy="320040"/>
          </a:xfrm>
          <a:prstGeom prst="rect">
            <a:avLst/>
          </a:prstGeom>
          <a:noFill/>
          <a:ln/>
        </p:spPr>
        <p:txBody>
          <a:bodyPr wrap="square" lIns="0" tIns="0" rIns="0" bIns="0" rtlCol="0" anchor="ctr"/>
          <a:lstStyle/>
          <a:p>
            <a:pPr marL="0" indent="0">
              <a:buNone/>
            </a:pPr>
            <a:r>
              <a:rPr lang="en-US" sz="1300" b="1" kern="0" spc="200" dirty="0">
                <a:solidFill>
                  <a:srgbClr val="C08A2E"/>
                </a:solidFill>
                <a:latin typeface="Calibri" pitchFamily="34" charset="0"/>
                <a:ea typeface="Calibri" pitchFamily="34" charset="-122"/>
                <a:cs typeface="Calibri" pitchFamily="34" charset="-120"/>
              </a:rPr>
              <a:t>PHILATELY BULGARIA · NEW GENERATION</a:t>
            </a:r>
            <a:endParaRPr lang="en-US" sz="1300" dirty="0"/>
          </a:p>
        </p:txBody>
      </p:sp>
      <p:sp>
        <p:nvSpPr>
          <p:cNvPr id="4" name="Text 2"/>
          <p:cNvSpPr txBox="1"/>
          <p:nvPr/>
        </p:nvSpPr>
        <p:spPr>
          <a:xfrm>
            <a:off x="640080" y="1874520"/>
            <a:ext cx="6217920" cy="1920240"/>
          </a:xfrm>
          <a:prstGeom prst="rect">
            <a:avLst/>
          </a:prstGeom>
          <a:noFill/>
          <a:ln/>
        </p:spPr>
        <p:txBody>
          <a:bodyPr wrap="square" lIns="0" tIns="0" rIns="0" bIns="0" rtlCol="0" anchor="ctr"/>
          <a:lstStyle/>
          <a:p>
            <a:pPr marL="0" indent="0">
              <a:lnSpc>
                <a:spcPts val="5000"/>
              </a:lnSpc>
              <a:buNone/>
            </a:pPr>
            <a:r>
              <a:rPr lang="en-US" sz="4400" b="1" dirty="0">
                <a:solidFill>
                  <a:srgbClr val="F6EFE4"/>
                </a:solidFill>
                <a:latin typeface="Cambria" pitchFamily="34" charset="0"/>
                <a:ea typeface="Cambria" pitchFamily="34" charset="-122"/>
                <a:cs typeface="Cambria" pitchFamily="34" charset="-120"/>
              </a:rPr>
              <a:t>Introduction to</a:t>
            </a:r>
            <a:endParaRPr lang="en-US" sz="4400" dirty="0"/>
          </a:p>
          <a:p>
            <a:pPr marL="0" indent="0">
              <a:lnSpc>
                <a:spcPts val="5000"/>
              </a:lnSpc>
              <a:buNone/>
            </a:pPr>
            <a:r>
              <a:rPr lang="en-US" sz="4400" b="1" dirty="0">
                <a:solidFill>
                  <a:srgbClr val="F6EFE4"/>
                </a:solidFill>
                <a:latin typeface="Cambria" pitchFamily="34" charset="0"/>
                <a:ea typeface="Cambria" pitchFamily="34" charset="-122"/>
                <a:cs typeface="Cambria" pitchFamily="34" charset="-120"/>
              </a:rPr>
              <a:t>Philately</a:t>
            </a:r>
            <a:endParaRPr lang="en-US" sz="4400" dirty="0"/>
          </a:p>
        </p:txBody>
      </p:sp>
      <p:sp>
        <p:nvSpPr>
          <p:cNvPr id="5" name="Shape 3"/>
          <p:cNvSpPr/>
          <p:nvPr/>
        </p:nvSpPr>
        <p:spPr>
          <a:xfrm>
            <a:off x="640080" y="3977640"/>
            <a:ext cx="1005840" cy="27432"/>
          </a:xfrm>
          <a:prstGeom prst="rect">
            <a:avLst/>
          </a:prstGeom>
          <a:solidFill>
            <a:srgbClr val="C08A2E"/>
          </a:solidFill>
          <a:ln/>
        </p:spPr>
      </p:sp>
      <p:sp>
        <p:nvSpPr>
          <p:cNvPr id="6" name="Text 4"/>
          <p:cNvSpPr txBox="1"/>
          <p:nvPr/>
        </p:nvSpPr>
        <p:spPr>
          <a:xfrm>
            <a:off x="640080" y="4206240"/>
            <a:ext cx="5852160" cy="548640"/>
          </a:xfrm>
          <a:prstGeom prst="rect">
            <a:avLst/>
          </a:prstGeom>
          <a:noFill/>
          <a:ln/>
        </p:spPr>
        <p:txBody>
          <a:bodyPr wrap="square" lIns="0" tIns="0" rIns="0" bIns="0" rtlCol="0" anchor="ctr"/>
          <a:lstStyle/>
          <a:p>
            <a:pPr marL="0" indent="0">
              <a:buNone/>
            </a:pPr>
            <a:r>
              <a:rPr lang="en-US" sz="1500" i="1" dirty="0">
                <a:solidFill>
                  <a:srgbClr val="D9C7BC"/>
                </a:solidFill>
                <a:latin typeface="Calibri" pitchFamily="34" charset="0"/>
                <a:ea typeface="Calibri" pitchFamily="34" charset="-122"/>
                <a:cs typeface="Calibri" pitchFamily="34" charset="-120"/>
              </a:rPr>
              <a:t>The science, the art and the passion for history's smallest documents</a:t>
            </a:r>
            <a:endParaRPr lang="en-US" sz="1500" dirty="0"/>
          </a:p>
        </p:txBody>
      </p:sp>
      <p:sp>
        <p:nvSpPr>
          <p:cNvPr id="7" name="Text 5"/>
          <p:cNvSpPr txBox="1"/>
          <p:nvPr/>
        </p:nvSpPr>
        <p:spPr>
          <a:xfrm>
            <a:off x="640080" y="4983480"/>
            <a:ext cx="5852160" cy="365760"/>
          </a:xfrm>
          <a:prstGeom prst="rect">
            <a:avLst/>
          </a:prstGeom>
          <a:noFill/>
          <a:ln/>
        </p:spPr>
        <p:txBody>
          <a:bodyPr wrap="square" lIns="0" tIns="0" rIns="0" bIns="0" rtlCol="0" anchor="ctr"/>
          <a:lstStyle/>
          <a:p>
            <a:pPr marL="0" indent="0">
              <a:buNone/>
            </a:pPr>
            <a:r>
              <a:rPr lang="en-US" sz="1400" b="1" dirty="0">
                <a:solidFill>
                  <a:srgbClr val="F6EFE4"/>
                </a:solidFill>
                <a:latin typeface="Calibri" pitchFamily="34" charset="0"/>
                <a:ea typeface="Calibri" pitchFamily="34" charset="-122"/>
                <a:cs typeface="Calibri" pitchFamily="34" charset="-120"/>
              </a:rPr>
              <a:t>Author: Mihail Petrov</a:t>
            </a:r>
            <a:endParaRPr lang="en-US" sz="1400" dirty="0"/>
          </a:p>
        </p:txBody>
      </p:sp>
      <p:sp>
        <p:nvSpPr>
          <p:cNvPr id="8" name="Shape 6"/>
          <p:cNvSpPr/>
          <p:nvPr/>
        </p:nvSpPr>
        <p:spPr>
          <a:xfrm>
            <a:off x="7818120" y="1600200"/>
            <a:ext cx="3246120" cy="3657600"/>
          </a:xfrm>
          <a:prstGeom prst="rect">
            <a:avLst/>
          </a:prstGeom>
          <a:solidFill>
            <a:srgbClr val="F6EFE4"/>
          </a:solidFill>
          <a:ln w="12700">
            <a:solidFill>
              <a:srgbClr val="F6EFE4"/>
            </a:solidFill>
            <a:prstDash val="solid"/>
          </a:ln>
          <a:effectLst>
            <a:outerShdw blurRad="127000" dist="25400" dir="5400000" algn="bl" rotWithShape="0">
              <a:srgbClr val="000000">
                <a:alpha val="18000"/>
              </a:srgbClr>
            </a:outerShdw>
          </a:effectLst>
        </p:spPr>
      </p:sp>
      <p:sp>
        <p:nvSpPr>
          <p:cNvPr id="9" name="Shape 7"/>
          <p:cNvSpPr/>
          <p:nvPr/>
        </p:nvSpPr>
        <p:spPr>
          <a:xfrm>
            <a:off x="7860125" y="1540764"/>
            <a:ext cx="118872" cy="118872"/>
          </a:xfrm>
          <a:prstGeom prst="ellipse">
            <a:avLst/>
          </a:prstGeom>
          <a:solidFill>
            <a:srgbClr val="3D1A26"/>
          </a:solidFill>
          <a:ln/>
        </p:spPr>
      </p:sp>
      <p:sp>
        <p:nvSpPr>
          <p:cNvPr id="10" name="Shape 8"/>
          <p:cNvSpPr/>
          <p:nvPr/>
        </p:nvSpPr>
        <p:spPr>
          <a:xfrm>
            <a:off x="7860125" y="5198364"/>
            <a:ext cx="118872" cy="118872"/>
          </a:xfrm>
          <a:prstGeom prst="ellipse">
            <a:avLst/>
          </a:prstGeom>
          <a:solidFill>
            <a:srgbClr val="3D1A26"/>
          </a:solidFill>
          <a:ln/>
        </p:spPr>
      </p:sp>
      <p:sp>
        <p:nvSpPr>
          <p:cNvPr id="11" name="Shape 9"/>
          <p:cNvSpPr/>
          <p:nvPr/>
        </p:nvSpPr>
        <p:spPr>
          <a:xfrm>
            <a:off x="8063008" y="1540764"/>
            <a:ext cx="118872" cy="118872"/>
          </a:xfrm>
          <a:prstGeom prst="ellipse">
            <a:avLst/>
          </a:prstGeom>
          <a:solidFill>
            <a:srgbClr val="3D1A26"/>
          </a:solidFill>
          <a:ln/>
        </p:spPr>
      </p:sp>
      <p:sp>
        <p:nvSpPr>
          <p:cNvPr id="12" name="Shape 10"/>
          <p:cNvSpPr/>
          <p:nvPr/>
        </p:nvSpPr>
        <p:spPr>
          <a:xfrm>
            <a:off x="8063008" y="5198364"/>
            <a:ext cx="118872" cy="118872"/>
          </a:xfrm>
          <a:prstGeom prst="ellipse">
            <a:avLst/>
          </a:prstGeom>
          <a:solidFill>
            <a:srgbClr val="3D1A26"/>
          </a:solidFill>
          <a:ln/>
        </p:spPr>
      </p:sp>
      <p:sp>
        <p:nvSpPr>
          <p:cNvPr id="13" name="Shape 11"/>
          <p:cNvSpPr/>
          <p:nvPr/>
        </p:nvSpPr>
        <p:spPr>
          <a:xfrm>
            <a:off x="8265890" y="1540764"/>
            <a:ext cx="118872" cy="118872"/>
          </a:xfrm>
          <a:prstGeom prst="ellipse">
            <a:avLst/>
          </a:prstGeom>
          <a:solidFill>
            <a:srgbClr val="3D1A26"/>
          </a:solidFill>
          <a:ln/>
        </p:spPr>
      </p:sp>
      <p:sp>
        <p:nvSpPr>
          <p:cNvPr id="14" name="Shape 12"/>
          <p:cNvSpPr/>
          <p:nvPr/>
        </p:nvSpPr>
        <p:spPr>
          <a:xfrm>
            <a:off x="8265890" y="5198364"/>
            <a:ext cx="118872" cy="118872"/>
          </a:xfrm>
          <a:prstGeom prst="ellipse">
            <a:avLst/>
          </a:prstGeom>
          <a:solidFill>
            <a:srgbClr val="3D1A26"/>
          </a:solidFill>
          <a:ln/>
        </p:spPr>
      </p:sp>
      <p:sp>
        <p:nvSpPr>
          <p:cNvPr id="15" name="Shape 13"/>
          <p:cNvSpPr/>
          <p:nvPr/>
        </p:nvSpPr>
        <p:spPr>
          <a:xfrm>
            <a:off x="8468773" y="1540764"/>
            <a:ext cx="118872" cy="118872"/>
          </a:xfrm>
          <a:prstGeom prst="ellipse">
            <a:avLst/>
          </a:prstGeom>
          <a:solidFill>
            <a:srgbClr val="3D1A26"/>
          </a:solidFill>
          <a:ln/>
        </p:spPr>
      </p:sp>
      <p:sp>
        <p:nvSpPr>
          <p:cNvPr id="16" name="Shape 14"/>
          <p:cNvSpPr/>
          <p:nvPr/>
        </p:nvSpPr>
        <p:spPr>
          <a:xfrm>
            <a:off x="8468773" y="5198364"/>
            <a:ext cx="118872" cy="118872"/>
          </a:xfrm>
          <a:prstGeom prst="ellipse">
            <a:avLst/>
          </a:prstGeom>
          <a:solidFill>
            <a:srgbClr val="3D1A26"/>
          </a:solidFill>
          <a:ln/>
        </p:spPr>
      </p:sp>
      <p:sp>
        <p:nvSpPr>
          <p:cNvPr id="17" name="Shape 15"/>
          <p:cNvSpPr/>
          <p:nvPr/>
        </p:nvSpPr>
        <p:spPr>
          <a:xfrm>
            <a:off x="8671655" y="1540764"/>
            <a:ext cx="118872" cy="118872"/>
          </a:xfrm>
          <a:prstGeom prst="ellipse">
            <a:avLst/>
          </a:prstGeom>
          <a:solidFill>
            <a:srgbClr val="3D1A26"/>
          </a:solidFill>
          <a:ln/>
        </p:spPr>
      </p:sp>
      <p:sp>
        <p:nvSpPr>
          <p:cNvPr id="18" name="Shape 16"/>
          <p:cNvSpPr/>
          <p:nvPr/>
        </p:nvSpPr>
        <p:spPr>
          <a:xfrm>
            <a:off x="8671655" y="5198364"/>
            <a:ext cx="118872" cy="118872"/>
          </a:xfrm>
          <a:prstGeom prst="ellipse">
            <a:avLst/>
          </a:prstGeom>
          <a:solidFill>
            <a:srgbClr val="3D1A26"/>
          </a:solidFill>
          <a:ln/>
        </p:spPr>
      </p:sp>
      <p:sp>
        <p:nvSpPr>
          <p:cNvPr id="19" name="Shape 17"/>
          <p:cNvSpPr/>
          <p:nvPr/>
        </p:nvSpPr>
        <p:spPr>
          <a:xfrm>
            <a:off x="8874538" y="1540764"/>
            <a:ext cx="118872" cy="118872"/>
          </a:xfrm>
          <a:prstGeom prst="ellipse">
            <a:avLst/>
          </a:prstGeom>
          <a:solidFill>
            <a:srgbClr val="3D1A26"/>
          </a:solidFill>
          <a:ln/>
        </p:spPr>
      </p:sp>
      <p:sp>
        <p:nvSpPr>
          <p:cNvPr id="20" name="Shape 18"/>
          <p:cNvSpPr/>
          <p:nvPr/>
        </p:nvSpPr>
        <p:spPr>
          <a:xfrm>
            <a:off x="8874538" y="5198364"/>
            <a:ext cx="118872" cy="118872"/>
          </a:xfrm>
          <a:prstGeom prst="ellipse">
            <a:avLst/>
          </a:prstGeom>
          <a:solidFill>
            <a:srgbClr val="3D1A26"/>
          </a:solidFill>
          <a:ln/>
        </p:spPr>
      </p:sp>
      <p:sp>
        <p:nvSpPr>
          <p:cNvPr id="21" name="Shape 19"/>
          <p:cNvSpPr/>
          <p:nvPr/>
        </p:nvSpPr>
        <p:spPr>
          <a:xfrm>
            <a:off x="9077420" y="1540764"/>
            <a:ext cx="118872" cy="118872"/>
          </a:xfrm>
          <a:prstGeom prst="ellipse">
            <a:avLst/>
          </a:prstGeom>
          <a:solidFill>
            <a:srgbClr val="3D1A26"/>
          </a:solidFill>
          <a:ln/>
        </p:spPr>
      </p:sp>
      <p:sp>
        <p:nvSpPr>
          <p:cNvPr id="22" name="Shape 20"/>
          <p:cNvSpPr/>
          <p:nvPr/>
        </p:nvSpPr>
        <p:spPr>
          <a:xfrm>
            <a:off x="9077420" y="5198364"/>
            <a:ext cx="118872" cy="118872"/>
          </a:xfrm>
          <a:prstGeom prst="ellipse">
            <a:avLst/>
          </a:prstGeom>
          <a:solidFill>
            <a:srgbClr val="3D1A26"/>
          </a:solidFill>
          <a:ln/>
        </p:spPr>
      </p:sp>
      <p:sp>
        <p:nvSpPr>
          <p:cNvPr id="23" name="Shape 21"/>
          <p:cNvSpPr/>
          <p:nvPr/>
        </p:nvSpPr>
        <p:spPr>
          <a:xfrm>
            <a:off x="9280303" y="1540764"/>
            <a:ext cx="118872" cy="118872"/>
          </a:xfrm>
          <a:prstGeom prst="ellipse">
            <a:avLst/>
          </a:prstGeom>
          <a:solidFill>
            <a:srgbClr val="3D1A26"/>
          </a:solidFill>
          <a:ln/>
        </p:spPr>
      </p:sp>
      <p:sp>
        <p:nvSpPr>
          <p:cNvPr id="24" name="Shape 22"/>
          <p:cNvSpPr/>
          <p:nvPr/>
        </p:nvSpPr>
        <p:spPr>
          <a:xfrm>
            <a:off x="9280303" y="5198364"/>
            <a:ext cx="118872" cy="118872"/>
          </a:xfrm>
          <a:prstGeom prst="ellipse">
            <a:avLst/>
          </a:prstGeom>
          <a:solidFill>
            <a:srgbClr val="3D1A26"/>
          </a:solidFill>
          <a:ln/>
        </p:spPr>
      </p:sp>
      <p:sp>
        <p:nvSpPr>
          <p:cNvPr id="25" name="Shape 23"/>
          <p:cNvSpPr/>
          <p:nvPr/>
        </p:nvSpPr>
        <p:spPr>
          <a:xfrm>
            <a:off x="9483185" y="1540764"/>
            <a:ext cx="118872" cy="118872"/>
          </a:xfrm>
          <a:prstGeom prst="ellipse">
            <a:avLst/>
          </a:prstGeom>
          <a:solidFill>
            <a:srgbClr val="3D1A26"/>
          </a:solidFill>
          <a:ln/>
        </p:spPr>
      </p:sp>
      <p:sp>
        <p:nvSpPr>
          <p:cNvPr id="26" name="Shape 24"/>
          <p:cNvSpPr/>
          <p:nvPr/>
        </p:nvSpPr>
        <p:spPr>
          <a:xfrm>
            <a:off x="9483185" y="5198364"/>
            <a:ext cx="118872" cy="118872"/>
          </a:xfrm>
          <a:prstGeom prst="ellipse">
            <a:avLst/>
          </a:prstGeom>
          <a:solidFill>
            <a:srgbClr val="3D1A26"/>
          </a:solidFill>
          <a:ln/>
        </p:spPr>
      </p:sp>
      <p:sp>
        <p:nvSpPr>
          <p:cNvPr id="27" name="Shape 25"/>
          <p:cNvSpPr/>
          <p:nvPr/>
        </p:nvSpPr>
        <p:spPr>
          <a:xfrm>
            <a:off x="9686068" y="1540764"/>
            <a:ext cx="118872" cy="118872"/>
          </a:xfrm>
          <a:prstGeom prst="ellipse">
            <a:avLst/>
          </a:prstGeom>
          <a:solidFill>
            <a:srgbClr val="3D1A26"/>
          </a:solidFill>
          <a:ln/>
        </p:spPr>
      </p:sp>
      <p:sp>
        <p:nvSpPr>
          <p:cNvPr id="28" name="Shape 26"/>
          <p:cNvSpPr/>
          <p:nvPr/>
        </p:nvSpPr>
        <p:spPr>
          <a:xfrm>
            <a:off x="9686068" y="5198364"/>
            <a:ext cx="118872" cy="118872"/>
          </a:xfrm>
          <a:prstGeom prst="ellipse">
            <a:avLst/>
          </a:prstGeom>
          <a:solidFill>
            <a:srgbClr val="3D1A26"/>
          </a:solidFill>
          <a:ln/>
        </p:spPr>
      </p:sp>
      <p:sp>
        <p:nvSpPr>
          <p:cNvPr id="29" name="Shape 27"/>
          <p:cNvSpPr/>
          <p:nvPr/>
        </p:nvSpPr>
        <p:spPr>
          <a:xfrm>
            <a:off x="9888950" y="1540764"/>
            <a:ext cx="118872" cy="118872"/>
          </a:xfrm>
          <a:prstGeom prst="ellipse">
            <a:avLst/>
          </a:prstGeom>
          <a:solidFill>
            <a:srgbClr val="3D1A26"/>
          </a:solidFill>
          <a:ln/>
        </p:spPr>
      </p:sp>
      <p:sp>
        <p:nvSpPr>
          <p:cNvPr id="30" name="Shape 28"/>
          <p:cNvSpPr/>
          <p:nvPr/>
        </p:nvSpPr>
        <p:spPr>
          <a:xfrm>
            <a:off x="9888950" y="5198364"/>
            <a:ext cx="118872" cy="118872"/>
          </a:xfrm>
          <a:prstGeom prst="ellipse">
            <a:avLst/>
          </a:prstGeom>
          <a:solidFill>
            <a:srgbClr val="3D1A26"/>
          </a:solidFill>
          <a:ln/>
        </p:spPr>
      </p:sp>
      <p:sp>
        <p:nvSpPr>
          <p:cNvPr id="31" name="Shape 29"/>
          <p:cNvSpPr/>
          <p:nvPr/>
        </p:nvSpPr>
        <p:spPr>
          <a:xfrm>
            <a:off x="10091833" y="1540764"/>
            <a:ext cx="118872" cy="118872"/>
          </a:xfrm>
          <a:prstGeom prst="ellipse">
            <a:avLst/>
          </a:prstGeom>
          <a:solidFill>
            <a:srgbClr val="3D1A26"/>
          </a:solidFill>
          <a:ln/>
        </p:spPr>
      </p:sp>
      <p:sp>
        <p:nvSpPr>
          <p:cNvPr id="32" name="Shape 30"/>
          <p:cNvSpPr/>
          <p:nvPr/>
        </p:nvSpPr>
        <p:spPr>
          <a:xfrm>
            <a:off x="10091833" y="5198364"/>
            <a:ext cx="118872" cy="118872"/>
          </a:xfrm>
          <a:prstGeom prst="ellipse">
            <a:avLst/>
          </a:prstGeom>
          <a:solidFill>
            <a:srgbClr val="3D1A26"/>
          </a:solidFill>
          <a:ln/>
        </p:spPr>
      </p:sp>
      <p:sp>
        <p:nvSpPr>
          <p:cNvPr id="33" name="Shape 31"/>
          <p:cNvSpPr/>
          <p:nvPr/>
        </p:nvSpPr>
        <p:spPr>
          <a:xfrm>
            <a:off x="10294715" y="1540764"/>
            <a:ext cx="118872" cy="118872"/>
          </a:xfrm>
          <a:prstGeom prst="ellipse">
            <a:avLst/>
          </a:prstGeom>
          <a:solidFill>
            <a:srgbClr val="3D1A26"/>
          </a:solidFill>
          <a:ln/>
        </p:spPr>
      </p:sp>
      <p:sp>
        <p:nvSpPr>
          <p:cNvPr id="34" name="Shape 32"/>
          <p:cNvSpPr/>
          <p:nvPr/>
        </p:nvSpPr>
        <p:spPr>
          <a:xfrm>
            <a:off x="10294715" y="5198364"/>
            <a:ext cx="118872" cy="118872"/>
          </a:xfrm>
          <a:prstGeom prst="ellipse">
            <a:avLst/>
          </a:prstGeom>
          <a:solidFill>
            <a:srgbClr val="3D1A26"/>
          </a:solidFill>
          <a:ln/>
        </p:spPr>
      </p:sp>
      <p:sp>
        <p:nvSpPr>
          <p:cNvPr id="35" name="Shape 33"/>
          <p:cNvSpPr/>
          <p:nvPr/>
        </p:nvSpPr>
        <p:spPr>
          <a:xfrm>
            <a:off x="10497598" y="1540764"/>
            <a:ext cx="118872" cy="118872"/>
          </a:xfrm>
          <a:prstGeom prst="ellipse">
            <a:avLst/>
          </a:prstGeom>
          <a:solidFill>
            <a:srgbClr val="3D1A26"/>
          </a:solidFill>
          <a:ln/>
        </p:spPr>
      </p:sp>
      <p:sp>
        <p:nvSpPr>
          <p:cNvPr id="36" name="Shape 34"/>
          <p:cNvSpPr/>
          <p:nvPr/>
        </p:nvSpPr>
        <p:spPr>
          <a:xfrm>
            <a:off x="10497598" y="5198364"/>
            <a:ext cx="118872" cy="118872"/>
          </a:xfrm>
          <a:prstGeom prst="ellipse">
            <a:avLst/>
          </a:prstGeom>
          <a:solidFill>
            <a:srgbClr val="3D1A26"/>
          </a:solidFill>
          <a:ln/>
        </p:spPr>
      </p:sp>
      <p:sp>
        <p:nvSpPr>
          <p:cNvPr id="37" name="Shape 35"/>
          <p:cNvSpPr/>
          <p:nvPr/>
        </p:nvSpPr>
        <p:spPr>
          <a:xfrm>
            <a:off x="10700480" y="1540764"/>
            <a:ext cx="118872" cy="118872"/>
          </a:xfrm>
          <a:prstGeom prst="ellipse">
            <a:avLst/>
          </a:prstGeom>
          <a:solidFill>
            <a:srgbClr val="3D1A26"/>
          </a:solidFill>
          <a:ln/>
        </p:spPr>
      </p:sp>
      <p:sp>
        <p:nvSpPr>
          <p:cNvPr id="38" name="Shape 36"/>
          <p:cNvSpPr/>
          <p:nvPr/>
        </p:nvSpPr>
        <p:spPr>
          <a:xfrm>
            <a:off x="10700480" y="5198364"/>
            <a:ext cx="118872" cy="118872"/>
          </a:xfrm>
          <a:prstGeom prst="ellipse">
            <a:avLst/>
          </a:prstGeom>
          <a:solidFill>
            <a:srgbClr val="3D1A26"/>
          </a:solidFill>
          <a:ln/>
        </p:spPr>
      </p:sp>
      <p:sp>
        <p:nvSpPr>
          <p:cNvPr id="39" name="Shape 37"/>
          <p:cNvSpPr/>
          <p:nvPr/>
        </p:nvSpPr>
        <p:spPr>
          <a:xfrm>
            <a:off x="10903363" y="1540764"/>
            <a:ext cx="118872" cy="118872"/>
          </a:xfrm>
          <a:prstGeom prst="ellipse">
            <a:avLst/>
          </a:prstGeom>
          <a:solidFill>
            <a:srgbClr val="3D1A26"/>
          </a:solidFill>
          <a:ln/>
        </p:spPr>
      </p:sp>
      <p:sp>
        <p:nvSpPr>
          <p:cNvPr id="40" name="Shape 38"/>
          <p:cNvSpPr/>
          <p:nvPr/>
        </p:nvSpPr>
        <p:spPr>
          <a:xfrm>
            <a:off x="10903363" y="5198364"/>
            <a:ext cx="118872" cy="118872"/>
          </a:xfrm>
          <a:prstGeom prst="ellipse">
            <a:avLst/>
          </a:prstGeom>
          <a:solidFill>
            <a:srgbClr val="3D1A26"/>
          </a:solidFill>
          <a:ln/>
        </p:spPr>
      </p:sp>
      <p:sp>
        <p:nvSpPr>
          <p:cNvPr id="41" name="Shape 39"/>
          <p:cNvSpPr/>
          <p:nvPr/>
        </p:nvSpPr>
        <p:spPr>
          <a:xfrm>
            <a:off x="7758684" y="1642364"/>
            <a:ext cx="118872" cy="118872"/>
          </a:xfrm>
          <a:prstGeom prst="ellipse">
            <a:avLst/>
          </a:prstGeom>
          <a:solidFill>
            <a:srgbClr val="3D1A26"/>
          </a:solidFill>
          <a:ln/>
        </p:spPr>
      </p:sp>
      <p:sp>
        <p:nvSpPr>
          <p:cNvPr id="42" name="Shape 40"/>
          <p:cNvSpPr/>
          <p:nvPr/>
        </p:nvSpPr>
        <p:spPr>
          <a:xfrm>
            <a:off x="11004804" y="1642364"/>
            <a:ext cx="118872" cy="118872"/>
          </a:xfrm>
          <a:prstGeom prst="ellipse">
            <a:avLst/>
          </a:prstGeom>
          <a:solidFill>
            <a:srgbClr val="3D1A26"/>
          </a:solidFill>
          <a:ln/>
        </p:spPr>
      </p:sp>
      <p:sp>
        <p:nvSpPr>
          <p:cNvPr id="43" name="Shape 41"/>
          <p:cNvSpPr/>
          <p:nvPr/>
        </p:nvSpPr>
        <p:spPr>
          <a:xfrm>
            <a:off x="7758684" y="1845564"/>
            <a:ext cx="118872" cy="118872"/>
          </a:xfrm>
          <a:prstGeom prst="ellipse">
            <a:avLst/>
          </a:prstGeom>
          <a:solidFill>
            <a:srgbClr val="3D1A26"/>
          </a:solidFill>
          <a:ln/>
        </p:spPr>
      </p:sp>
      <p:sp>
        <p:nvSpPr>
          <p:cNvPr id="44" name="Shape 42"/>
          <p:cNvSpPr/>
          <p:nvPr/>
        </p:nvSpPr>
        <p:spPr>
          <a:xfrm>
            <a:off x="11004804" y="1845564"/>
            <a:ext cx="118872" cy="118872"/>
          </a:xfrm>
          <a:prstGeom prst="ellipse">
            <a:avLst/>
          </a:prstGeom>
          <a:solidFill>
            <a:srgbClr val="3D1A26"/>
          </a:solidFill>
          <a:ln/>
        </p:spPr>
      </p:sp>
      <p:sp>
        <p:nvSpPr>
          <p:cNvPr id="45" name="Shape 43"/>
          <p:cNvSpPr/>
          <p:nvPr/>
        </p:nvSpPr>
        <p:spPr>
          <a:xfrm>
            <a:off x="7758684" y="2048764"/>
            <a:ext cx="118872" cy="118872"/>
          </a:xfrm>
          <a:prstGeom prst="ellipse">
            <a:avLst/>
          </a:prstGeom>
          <a:solidFill>
            <a:srgbClr val="3D1A26"/>
          </a:solidFill>
          <a:ln/>
        </p:spPr>
      </p:sp>
      <p:sp>
        <p:nvSpPr>
          <p:cNvPr id="46" name="Shape 44"/>
          <p:cNvSpPr/>
          <p:nvPr/>
        </p:nvSpPr>
        <p:spPr>
          <a:xfrm>
            <a:off x="11004804" y="2048764"/>
            <a:ext cx="118872" cy="118872"/>
          </a:xfrm>
          <a:prstGeom prst="ellipse">
            <a:avLst/>
          </a:prstGeom>
          <a:solidFill>
            <a:srgbClr val="3D1A26"/>
          </a:solidFill>
          <a:ln/>
        </p:spPr>
      </p:sp>
      <p:sp>
        <p:nvSpPr>
          <p:cNvPr id="47" name="Shape 45"/>
          <p:cNvSpPr/>
          <p:nvPr/>
        </p:nvSpPr>
        <p:spPr>
          <a:xfrm>
            <a:off x="7758684" y="2251964"/>
            <a:ext cx="118872" cy="118872"/>
          </a:xfrm>
          <a:prstGeom prst="ellipse">
            <a:avLst/>
          </a:prstGeom>
          <a:solidFill>
            <a:srgbClr val="3D1A26"/>
          </a:solidFill>
          <a:ln/>
        </p:spPr>
      </p:sp>
      <p:sp>
        <p:nvSpPr>
          <p:cNvPr id="48" name="Shape 46"/>
          <p:cNvSpPr/>
          <p:nvPr/>
        </p:nvSpPr>
        <p:spPr>
          <a:xfrm>
            <a:off x="11004804" y="2251964"/>
            <a:ext cx="118872" cy="118872"/>
          </a:xfrm>
          <a:prstGeom prst="ellipse">
            <a:avLst/>
          </a:prstGeom>
          <a:solidFill>
            <a:srgbClr val="3D1A26"/>
          </a:solidFill>
          <a:ln/>
        </p:spPr>
      </p:sp>
      <p:sp>
        <p:nvSpPr>
          <p:cNvPr id="49" name="Shape 47"/>
          <p:cNvSpPr/>
          <p:nvPr/>
        </p:nvSpPr>
        <p:spPr>
          <a:xfrm>
            <a:off x="7758684" y="2455164"/>
            <a:ext cx="118872" cy="118872"/>
          </a:xfrm>
          <a:prstGeom prst="ellipse">
            <a:avLst/>
          </a:prstGeom>
          <a:solidFill>
            <a:srgbClr val="3D1A26"/>
          </a:solidFill>
          <a:ln/>
        </p:spPr>
      </p:sp>
      <p:sp>
        <p:nvSpPr>
          <p:cNvPr id="50" name="Shape 48"/>
          <p:cNvSpPr/>
          <p:nvPr/>
        </p:nvSpPr>
        <p:spPr>
          <a:xfrm>
            <a:off x="11004804" y="2455164"/>
            <a:ext cx="118872" cy="118872"/>
          </a:xfrm>
          <a:prstGeom prst="ellipse">
            <a:avLst/>
          </a:prstGeom>
          <a:solidFill>
            <a:srgbClr val="3D1A26"/>
          </a:solidFill>
          <a:ln/>
        </p:spPr>
      </p:sp>
      <p:sp>
        <p:nvSpPr>
          <p:cNvPr id="51" name="Shape 49"/>
          <p:cNvSpPr/>
          <p:nvPr/>
        </p:nvSpPr>
        <p:spPr>
          <a:xfrm>
            <a:off x="7758684" y="2658364"/>
            <a:ext cx="118872" cy="118872"/>
          </a:xfrm>
          <a:prstGeom prst="ellipse">
            <a:avLst/>
          </a:prstGeom>
          <a:solidFill>
            <a:srgbClr val="3D1A26"/>
          </a:solidFill>
          <a:ln/>
        </p:spPr>
      </p:sp>
      <p:sp>
        <p:nvSpPr>
          <p:cNvPr id="52" name="Shape 50"/>
          <p:cNvSpPr/>
          <p:nvPr/>
        </p:nvSpPr>
        <p:spPr>
          <a:xfrm>
            <a:off x="11004804" y="2658364"/>
            <a:ext cx="118872" cy="118872"/>
          </a:xfrm>
          <a:prstGeom prst="ellipse">
            <a:avLst/>
          </a:prstGeom>
          <a:solidFill>
            <a:srgbClr val="3D1A26"/>
          </a:solidFill>
          <a:ln/>
        </p:spPr>
      </p:sp>
      <p:sp>
        <p:nvSpPr>
          <p:cNvPr id="53" name="Shape 51"/>
          <p:cNvSpPr/>
          <p:nvPr/>
        </p:nvSpPr>
        <p:spPr>
          <a:xfrm>
            <a:off x="7758684" y="2861564"/>
            <a:ext cx="118872" cy="118872"/>
          </a:xfrm>
          <a:prstGeom prst="ellipse">
            <a:avLst/>
          </a:prstGeom>
          <a:solidFill>
            <a:srgbClr val="3D1A26"/>
          </a:solidFill>
          <a:ln/>
        </p:spPr>
      </p:sp>
      <p:sp>
        <p:nvSpPr>
          <p:cNvPr id="54" name="Shape 52"/>
          <p:cNvSpPr/>
          <p:nvPr/>
        </p:nvSpPr>
        <p:spPr>
          <a:xfrm>
            <a:off x="11004804" y="2861564"/>
            <a:ext cx="118872" cy="118872"/>
          </a:xfrm>
          <a:prstGeom prst="ellipse">
            <a:avLst/>
          </a:prstGeom>
          <a:solidFill>
            <a:srgbClr val="3D1A26"/>
          </a:solidFill>
          <a:ln/>
        </p:spPr>
      </p:sp>
      <p:sp>
        <p:nvSpPr>
          <p:cNvPr id="55" name="Shape 53"/>
          <p:cNvSpPr/>
          <p:nvPr/>
        </p:nvSpPr>
        <p:spPr>
          <a:xfrm>
            <a:off x="7758684" y="3064764"/>
            <a:ext cx="118872" cy="118872"/>
          </a:xfrm>
          <a:prstGeom prst="ellipse">
            <a:avLst/>
          </a:prstGeom>
          <a:solidFill>
            <a:srgbClr val="3D1A26"/>
          </a:solidFill>
          <a:ln/>
        </p:spPr>
      </p:sp>
      <p:sp>
        <p:nvSpPr>
          <p:cNvPr id="56" name="Shape 54"/>
          <p:cNvSpPr/>
          <p:nvPr/>
        </p:nvSpPr>
        <p:spPr>
          <a:xfrm>
            <a:off x="11004804" y="3064764"/>
            <a:ext cx="118872" cy="118872"/>
          </a:xfrm>
          <a:prstGeom prst="ellipse">
            <a:avLst/>
          </a:prstGeom>
          <a:solidFill>
            <a:srgbClr val="3D1A26"/>
          </a:solidFill>
          <a:ln/>
        </p:spPr>
      </p:sp>
      <p:sp>
        <p:nvSpPr>
          <p:cNvPr id="57" name="Shape 55"/>
          <p:cNvSpPr/>
          <p:nvPr/>
        </p:nvSpPr>
        <p:spPr>
          <a:xfrm>
            <a:off x="7758684" y="3267964"/>
            <a:ext cx="118872" cy="118872"/>
          </a:xfrm>
          <a:prstGeom prst="ellipse">
            <a:avLst/>
          </a:prstGeom>
          <a:solidFill>
            <a:srgbClr val="3D1A26"/>
          </a:solidFill>
          <a:ln/>
        </p:spPr>
      </p:sp>
      <p:sp>
        <p:nvSpPr>
          <p:cNvPr id="58" name="Shape 56"/>
          <p:cNvSpPr/>
          <p:nvPr/>
        </p:nvSpPr>
        <p:spPr>
          <a:xfrm>
            <a:off x="11004804" y="3267964"/>
            <a:ext cx="118872" cy="118872"/>
          </a:xfrm>
          <a:prstGeom prst="ellipse">
            <a:avLst/>
          </a:prstGeom>
          <a:solidFill>
            <a:srgbClr val="3D1A26"/>
          </a:solidFill>
          <a:ln/>
        </p:spPr>
      </p:sp>
      <p:sp>
        <p:nvSpPr>
          <p:cNvPr id="59" name="Shape 57"/>
          <p:cNvSpPr/>
          <p:nvPr/>
        </p:nvSpPr>
        <p:spPr>
          <a:xfrm>
            <a:off x="7758684" y="3471164"/>
            <a:ext cx="118872" cy="118872"/>
          </a:xfrm>
          <a:prstGeom prst="ellipse">
            <a:avLst/>
          </a:prstGeom>
          <a:solidFill>
            <a:srgbClr val="3D1A26"/>
          </a:solidFill>
          <a:ln/>
        </p:spPr>
      </p:sp>
      <p:sp>
        <p:nvSpPr>
          <p:cNvPr id="60" name="Shape 58"/>
          <p:cNvSpPr/>
          <p:nvPr/>
        </p:nvSpPr>
        <p:spPr>
          <a:xfrm>
            <a:off x="11004804" y="3471164"/>
            <a:ext cx="118872" cy="118872"/>
          </a:xfrm>
          <a:prstGeom prst="ellipse">
            <a:avLst/>
          </a:prstGeom>
          <a:solidFill>
            <a:srgbClr val="3D1A26"/>
          </a:solidFill>
          <a:ln/>
        </p:spPr>
      </p:sp>
      <p:sp>
        <p:nvSpPr>
          <p:cNvPr id="61" name="Shape 59"/>
          <p:cNvSpPr/>
          <p:nvPr/>
        </p:nvSpPr>
        <p:spPr>
          <a:xfrm>
            <a:off x="7758684" y="3674364"/>
            <a:ext cx="118872" cy="118872"/>
          </a:xfrm>
          <a:prstGeom prst="ellipse">
            <a:avLst/>
          </a:prstGeom>
          <a:solidFill>
            <a:srgbClr val="3D1A26"/>
          </a:solidFill>
          <a:ln/>
        </p:spPr>
      </p:sp>
      <p:sp>
        <p:nvSpPr>
          <p:cNvPr id="62" name="Shape 60"/>
          <p:cNvSpPr/>
          <p:nvPr/>
        </p:nvSpPr>
        <p:spPr>
          <a:xfrm>
            <a:off x="11004804" y="3674364"/>
            <a:ext cx="118872" cy="118872"/>
          </a:xfrm>
          <a:prstGeom prst="ellipse">
            <a:avLst/>
          </a:prstGeom>
          <a:solidFill>
            <a:srgbClr val="3D1A26"/>
          </a:solidFill>
          <a:ln/>
        </p:spPr>
      </p:sp>
      <p:sp>
        <p:nvSpPr>
          <p:cNvPr id="63" name="Shape 61"/>
          <p:cNvSpPr/>
          <p:nvPr/>
        </p:nvSpPr>
        <p:spPr>
          <a:xfrm>
            <a:off x="7758684" y="3877564"/>
            <a:ext cx="118872" cy="118872"/>
          </a:xfrm>
          <a:prstGeom prst="ellipse">
            <a:avLst/>
          </a:prstGeom>
          <a:solidFill>
            <a:srgbClr val="3D1A26"/>
          </a:solidFill>
          <a:ln/>
        </p:spPr>
      </p:sp>
      <p:sp>
        <p:nvSpPr>
          <p:cNvPr id="64" name="Shape 62"/>
          <p:cNvSpPr/>
          <p:nvPr/>
        </p:nvSpPr>
        <p:spPr>
          <a:xfrm>
            <a:off x="11004804" y="3877564"/>
            <a:ext cx="118872" cy="118872"/>
          </a:xfrm>
          <a:prstGeom prst="ellipse">
            <a:avLst/>
          </a:prstGeom>
          <a:solidFill>
            <a:srgbClr val="3D1A26"/>
          </a:solidFill>
          <a:ln/>
        </p:spPr>
      </p:sp>
      <p:sp>
        <p:nvSpPr>
          <p:cNvPr id="65" name="Shape 63"/>
          <p:cNvSpPr/>
          <p:nvPr/>
        </p:nvSpPr>
        <p:spPr>
          <a:xfrm>
            <a:off x="7758684" y="4080764"/>
            <a:ext cx="118872" cy="118872"/>
          </a:xfrm>
          <a:prstGeom prst="ellipse">
            <a:avLst/>
          </a:prstGeom>
          <a:solidFill>
            <a:srgbClr val="3D1A26"/>
          </a:solidFill>
          <a:ln/>
        </p:spPr>
      </p:sp>
      <p:sp>
        <p:nvSpPr>
          <p:cNvPr id="66" name="Shape 64"/>
          <p:cNvSpPr/>
          <p:nvPr/>
        </p:nvSpPr>
        <p:spPr>
          <a:xfrm>
            <a:off x="11004804" y="4080764"/>
            <a:ext cx="118872" cy="118872"/>
          </a:xfrm>
          <a:prstGeom prst="ellipse">
            <a:avLst/>
          </a:prstGeom>
          <a:solidFill>
            <a:srgbClr val="3D1A26"/>
          </a:solidFill>
          <a:ln/>
        </p:spPr>
      </p:sp>
      <p:sp>
        <p:nvSpPr>
          <p:cNvPr id="67" name="Shape 65"/>
          <p:cNvSpPr/>
          <p:nvPr/>
        </p:nvSpPr>
        <p:spPr>
          <a:xfrm>
            <a:off x="7758684" y="4283964"/>
            <a:ext cx="118872" cy="118872"/>
          </a:xfrm>
          <a:prstGeom prst="ellipse">
            <a:avLst/>
          </a:prstGeom>
          <a:solidFill>
            <a:srgbClr val="3D1A26"/>
          </a:solidFill>
          <a:ln/>
        </p:spPr>
      </p:sp>
      <p:sp>
        <p:nvSpPr>
          <p:cNvPr id="68" name="Shape 66"/>
          <p:cNvSpPr/>
          <p:nvPr/>
        </p:nvSpPr>
        <p:spPr>
          <a:xfrm>
            <a:off x="11004804" y="4283964"/>
            <a:ext cx="118872" cy="118872"/>
          </a:xfrm>
          <a:prstGeom prst="ellipse">
            <a:avLst/>
          </a:prstGeom>
          <a:solidFill>
            <a:srgbClr val="3D1A26"/>
          </a:solidFill>
          <a:ln/>
        </p:spPr>
      </p:sp>
      <p:sp>
        <p:nvSpPr>
          <p:cNvPr id="69" name="Shape 67"/>
          <p:cNvSpPr/>
          <p:nvPr/>
        </p:nvSpPr>
        <p:spPr>
          <a:xfrm>
            <a:off x="7758684" y="4487164"/>
            <a:ext cx="118872" cy="118872"/>
          </a:xfrm>
          <a:prstGeom prst="ellipse">
            <a:avLst/>
          </a:prstGeom>
          <a:solidFill>
            <a:srgbClr val="3D1A26"/>
          </a:solidFill>
          <a:ln/>
        </p:spPr>
      </p:sp>
      <p:sp>
        <p:nvSpPr>
          <p:cNvPr id="70" name="Shape 68"/>
          <p:cNvSpPr/>
          <p:nvPr/>
        </p:nvSpPr>
        <p:spPr>
          <a:xfrm>
            <a:off x="11004804" y="4487164"/>
            <a:ext cx="118872" cy="118872"/>
          </a:xfrm>
          <a:prstGeom prst="ellipse">
            <a:avLst/>
          </a:prstGeom>
          <a:solidFill>
            <a:srgbClr val="3D1A26"/>
          </a:solidFill>
          <a:ln/>
        </p:spPr>
      </p:sp>
      <p:sp>
        <p:nvSpPr>
          <p:cNvPr id="71" name="Shape 69"/>
          <p:cNvSpPr/>
          <p:nvPr/>
        </p:nvSpPr>
        <p:spPr>
          <a:xfrm>
            <a:off x="7758684" y="4690364"/>
            <a:ext cx="118872" cy="118872"/>
          </a:xfrm>
          <a:prstGeom prst="ellipse">
            <a:avLst/>
          </a:prstGeom>
          <a:solidFill>
            <a:srgbClr val="3D1A26"/>
          </a:solidFill>
          <a:ln/>
        </p:spPr>
      </p:sp>
      <p:sp>
        <p:nvSpPr>
          <p:cNvPr id="72" name="Shape 70"/>
          <p:cNvSpPr/>
          <p:nvPr/>
        </p:nvSpPr>
        <p:spPr>
          <a:xfrm>
            <a:off x="11004804" y="4690364"/>
            <a:ext cx="118872" cy="118872"/>
          </a:xfrm>
          <a:prstGeom prst="ellipse">
            <a:avLst/>
          </a:prstGeom>
          <a:solidFill>
            <a:srgbClr val="3D1A26"/>
          </a:solidFill>
          <a:ln/>
        </p:spPr>
      </p:sp>
      <p:sp>
        <p:nvSpPr>
          <p:cNvPr id="73" name="Shape 71"/>
          <p:cNvSpPr/>
          <p:nvPr/>
        </p:nvSpPr>
        <p:spPr>
          <a:xfrm>
            <a:off x="7758684" y="4893564"/>
            <a:ext cx="118872" cy="118872"/>
          </a:xfrm>
          <a:prstGeom prst="ellipse">
            <a:avLst/>
          </a:prstGeom>
          <a:solidFill>
            <a:srgbClr val="3D1A26"/>
          </a:solidFill>
          <a:ln/>
        </p:spPr>
      </p:sp>
      <p:sp>
        <p:nvSpPr>
          <p:cNvPr id="74" name="Shape 72"/>
          <p:cNvSpPr/>
          <p:nvPr/>
        </p:nvSpPr>
        <p:spPr>
          <a:xfrm>
            <a:off x="11004804" y="4893564"/>
            <a:ext cx="118872" cy="118872"/>
          </a:xfrm>
          <a:prstGeom prst="ellipse">
            <a:avLst/>
          </a:prstGeom>
          <a:solidFill>
            <a:srgbClr val="3D1A26"/>
          </a:solidFill>
          <a:ln/>
        </p:spPr>
      </p:sp>
      <p:sp>
        <p:nvSpPr>
          <p:cNvPr id="75" name="Shape 73"/>
          <p:cNvSpPr/>
          <p:nvPr/>
        </p:nvSpPr>
        <p:spPr>
          <a:xfrm>
            <a:off x="7758684" y="5096764"/>
            <a:ext cx="118872" cy="118872"/>
          </a:xfrm>
          <a:prstGeom prst="ellipse">
            <a:avLst/>
          </a:prstGeom>
          <a:solidFill>
            <a:srgbClr val="3D1A26"/>
          </a:solidFill>
          <a:ln/>
        </p:spPr>
      </p:sp>
      <p:sp>
        <p:nvSpPr>
          <p:cNvPr id="76" name="Shape 74"/>
          <p:cNvSpPr/>
          <p:nvPr/>
        </p:nvSpPr>
        <p:spPr>
          <a:xfrm>
            <a:off x="11004804" y="5096764"/>
            <a:ext cx="118872" cy="118872"/>
          </a:xfrm>
          <a:prstGeom prst="ellipse">
            <a:avLst/>
          </a:prstGeom>
          <a:solidFill>
            <a:srgbClr val="3D1A26"/>
          </a:solidFill>
          <a:ln/>
        </p:spPr>
      </p:sp>
      <p:sp>
        <p:nvSpPr>
          <p:cNvPr id="77" name="Text 75"/>
          <p:cNvSpPr txBox="1"/>
          <p:nvPr/>
        </p:nvSpPr>
        <p:spPr>
          <a:xfrm>
            <a:off x="8001000" y="1874520"/>
            <a:ext cx="2880360" cy="274320"/>
          </a:xfrm>
          <a:prstGeom prst="rect">
            <a:avLst/>
          </a:prstGeom>
          <a:noFill/>
          <a:ln/>
        </p:spPr>
        <p:txBody>
          <a:bodyPr wrap="square" lIns="0" tIns="0" rIns="0" bIns="0" rtlCol="0" anchor="ctr"/>
          <a:lstStyle/>
          <a:p>
            <a:pPr marL="0" indent="0" algn="ctr">
              <a:buNone/>
            </a:pPr>
            <a:r>
              <a:rPr lang="en-US" sz="1000" b="1" kern="0" spc="100" dirty="0">
                <a:solidFill>
                  <a:srgbClr val="6D2E46"/>
                </a:solidFill>
                <a:latin typeface="Calibri" pitchFamily="34" charset="0"/>
                <a:ea typeface="Calibri" pitchFamily="34" charset="-122"/>
                <a:cs typeface="Calibri" pitchFamily="34" charset="-120"/>
              </a:rPr>
              <a:t>BULGARIA · БЪЛГАРИЯ</a:t>
            </a:r>
            <a:endParaRPr lang="en-US" sz="1000" dirty="0"/>
          </a:p>
        </p:txBody>
      </p:sp>
      <p:pic>
        <p:nvPicPr>
          <p:cNvPr id="78" name="Image 0" descr="preencoded.png"/>
          <p:cNvPicPr>
            <a:picLocks noChangeAspect="1"/>
          </p:cNvPicPr>
          <p:nvPr/>
        </p:nvPicPr>
        <p:blipFill>
          <a:blip r:embed="rId3"/>
          <a:stretch>
            <a:fillRect/>
          </a:stretch>
        </p:blipFill>
        <p:spPr>
          <a:xfrm>
            <a:off x="8988552" y="2377440"/>
            <a:ext cx="914400" cy="914400"/>
          </a:xfrm>
          <a:prstGeom prst="rect">
            <a:avLst/>
          </a:prstGeom>
        </p:spPr>
      </p:pic>
      <p:sp>
        <p:nvSpPr>
          <p:cNvPr id="79" name="Text 76"/>
          <p:cNvSpPr txBox="1"/>
          <p:nvPr/>
        </p:nvSpPr>
        <p:spPr>
          <a:xfrm>
            <a:off x="8001000" y="3520440"/>
            <a:ext cx="2880360" cy="365760"/>
          </a:xfrm>
          <a:prstGeom prst="rect">
            <a:avLst/>
          </a:prstGeom>
          <a:noFill/>
          <a:ln/>
        </p:spPr>
        <p:txBody>
          <a:bodyPr wrap="square" lIns="0" tIns="0" rIns="0" bIns="0" rtlCol="0" anchor="ctr"/>
          <a:lstStyle/>
          <a:p>
            <a:pPr marL="0" indent="0" algn="ctr">
              <a:buNone/>
            </a:pPr>
            <a:r>
              <a:rPr lang="en-US" sz="2000" b="1" dirty="0">
                <a:solidFill>
                  <a:srgbClr val="3D1A26"/>
                </a:solidFill>
                <a:latin typeface="Cambria" pitchFamily="34" charset="0"/>
                <a:ea typeface="Cambria" pitchFamily="34" charset="-122"/>
                <a:cs typeface="Cambria" pitchFamily="34" charset="-120"/>
              </a:rPr>
              <a:t>PHILATELY</a:t>
            </a:r>
            <a:endParaRPr lang="en-US" sz="2000" dirty="0"/>
          </a:p>
        </p:txBody>
      </p:sp>
      <p:sp>
        <p:nvSpPr>
          <p:cNvPr id="80" name="Text 77"/>
          <p:cNvSpPr txBox="1"/>
          <p:nvPr/>
        </p:nvSpPr>
        <p:spPr>
          <a:xfrm>
            <a:off x="8001000" y="3931920"/>
            <a:ext cx="2880360" cy="274320"/>
          </a:xfrm>
          <a:prstGeom prst="rect">
            <a:avLst/>
          </a:prstGeom>
          <a:noFill/>
          <a:ln/>
        </p:spPr>
        <p:txBody>
          <a:bodyPr wrap="square" lIns="0" tIns="0" rIns="0" bIns="0" rtlCol="0" anchor="ctr"/>
          <a:lstStyle/>
          <a:p>
            <a:pPr marL="0" indent="0" algn="ctr">
              <a:buNone/>
            </a:pPr>
            <a:r>
              <a:rPr lang="en-US" sz="1100" i="1" dirty="0">
                <a:solidFill>
                  <a:srgbClr val="6E645C"/>
                </a:solidFill>
                <a:latin typeface="Calibri" pitchFamily="34" charset="0"/>
                <a:ea typeface="Calibri" pitchFamily="34" charset="-122"/>
                <a:cs typeface="Calibri" pitchFamily="34" charset="-120"/>
              </a:rPr>
              <a:t>A presentation in 13 slides</a:t>
            </a:r>
            <a:endParaRPr lang="en-US" sz="1100" dirty="0"/>
          </a:p>
        </p:txBody>
      </p:sp>
      <p:sp>
        <p:nvSpPr>
          <p:cNvPr id="81" name="Text 78"/>
          <p:cNvSpPr txBox="1"/>
          <p:nvPr/>
        </p:nvSpPr>
        <p:spPr>
          <a:xfrm>
            <a:off x="8001000" y="4434840"/>
            <a:ext cx="2880360" cy="548640"/>
          </a:xfrm>
          <a:prstGeom prst="rect">
            <a:avLst/>
          </a:prstGeom>
          <a:noFill/>
          <a:ln/>
        </p:spPr>
        <p:txBody>
          <a:bodyPr wrap="square" lIns="0" tIns="0" rIns="0" bIns="0" rtlCol="0" anchor="ctr"/>
          <a:lstStyle/>
          <a:p>
            <a:pPr marL="0" indent="0" algn="ctr">
              <a:buNone/>
            </a:pPr>
            <a:r>
              <a:rPr lang="en-US" sz="3000" b="1" dirty="0">
                <a:solidFill>
                  <a:srgbClr val="C08A2E"/>
                </a:solidFill>
                <a:latin typeface="Cambria" pitchFamily="34" charset="0"/>
                <a:ea typeface="Cambria" pitchFamily="34" charset="-122"/>
                <a:cs typeface="Cambria" pitchFamily="34" charset="-120"/>
              </a:rPr>
              <a:t>1879</a:t>
            </a:r>
            <a:endParaRPr lang="en-US" sz="30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40080" y="457200"/>
            <a:ext cx="10911535" cy="685800"/>
          </a:xfrm>
          <a:prstGeom prst="rect">
            <a:avLst/>
          </a:prstGeom>
          <a:noFill/>
          <a:ln/>
        </p:spPr>
        <p:txBody>
          <a:bodyPr wrap="square" lIns="0" tIns="0" rIns="0" bIns="0" rtlCol="0" anchor="b"/>
          <a:lstStyle/>
          <a:p>
            <a:pPr marL="0" indent="0">
              <a:buNone/>
            </a:pPr>
            <a:r>
              <a:rPr lang="en-US" sz="3200" b="1" dirty="0">
                <a:solidFill>
                  <a:srgbClr val="6D2E46"/>
                </a:solidFill>
                <a:latin typeface="Cambria" pitchFamily="34" charset="0"/>
                <a:ea typeface="Cambria" pitchFamily="34" charset="-122"/>
                <a:cs typeface="Cambria" pitchFamily="34" charset="-120"/>
              </a:rPr>
              <a:t>What philately is</a:t>
            </a:r>
            <a:endParaRPr lang="en-US" sz="3200" dirty="0"/>
          </a:p>
        </p:txBody>
      </p:sp>
      <p:sp>
        <p:nvSpPr>
          <p:cNvPr id="3" name="Text 1"/>
          <p:cNvSpPr txBox="1"/>
          <p:nvPr/>
        </p:nvSpPr>
        <p:spPr>
          <a:xfrm>
            <a:off x="640080" y="1188720"/>
            <a:ext cx="10911535" cy="365760"/>
          </a:xfrm>
          <a:prstGeom prst="rect">
            <a:avLst/>
          </a:prstGeom>
          <a:noFill/>
          <a:ln/>
        </p:spPr>
        <p:txBody>
          <a:bodyPr wrap="square" lIns="0" tIns="0" rIns="0" bIns="0" rtlCol="0" anchor="t"/>
          <a:lstStyle/>
          <a:p>
            <a:pPr marL="0" indent="0">
              <a:buNone/>
            </a:pPr>
            <a:r>
              <a:rPr lang="en-US" sz="1400" i="1" dirty="0">
                <a:solidFill>
                  <a:srgbClr val="6E645C"/>
                </a:solidFill>
                <a:latin typeface="Calibri" pitchFamily="34" charset="0"/>
                <a:ea typeface="Calibri" pitchFamily="34" charset="-122"/>
                <a:cs typeface="Calibri" pitchFamily="34" charset="-120"/>
              </a:rPr>
              <a:t>Definition and origin of the term</a:t>
            </a:r>
            <a:endParaRPr lang="en-US" sz="1400" dirty="0"/>
          </a:p>
        </p:txBody>
      </p:sp>
      <p:sp>
        <p:nvSpPr>
          <p:cNvPr id="4" name="Text 2"/>
          <p:cNvSpPr txBox="1"/>
          <p:nvPr/>
        </p:nvSpPr>
        <p:spPr>
          <a:xfrm>
            <a:off x="640080" y="1965960"/>
            <a:ext cx="5852160" cy="1005840"/>
          </a:xfrm>
          <a:prstGeom prst="rect">
            <a:avLst/>
          </a:prstGeom>
          <a:noFill/>
          <a:ln/>
        </p:spPr>
        <p:txBody>
          <a:bodyPr wrap="square" lIns="0" tIns="0" rIns="0" bIns="0" rtlCol="0" anchor="ctr"/>
          <a:lstStyle/>
          <a:p>
            <a:pPr marL="0" indent="0">
              <a:lnSpc>
                <a:spcPts val="2600"/>
              </a:lnSpc>
              <a:buNone/>
            </a:pPr>
            <a:r>
              <a:rPr lang="en-US" sz="1700" dirty="0">
                <a:solidFill>
                  <a:srgbClr val="2E2A27"/>
                </a:solidFill>
                <a:latin typeface="Calibri" pitchFamily="34" charset="0"/>
                <a:ea typeface="Calibri" pitchFamily="34" charset="-122"/>
                <a:cs typeface="Calibri" pitchFamily="34" charset="-120"/>
              </a:rPr>
              <a:t>Philately is a science, an art and a hobby devoted to the study and collecting of postage stamps and postal material.</a:t>
            </a:r>
            <a:endParaRPr lang="en-US" sz="1700" dirty="0"/>
          </a:p>
        </p:txBody>
      </p:sp>
      <p:sp>
        <p:nvSpPr>
          <p:cNvPr id="5" name="Shape 3"/>
          <p:cNvSpPr/>
          <p:nvPr/>
        </p:nvSpPr>
        <p:spPr>
          <a:xfrm>
            <a:off x="640080" y="3154680"/>
            <a:ext cx="5852160" cy="1234440"/>
          </a:xfrm>
          <a:prstGeom prst="roundRect">
            <a:avLst>
              <a:gd name="adj" fmla="val 5926"/>
            </a:avLst>
          </a:prstGeom>
          <a:solidFill>
            <a:srgbClr val="F6EFE4"/>
          </a:solidFill>
          <a:ln w="12700">
            <a:solidFill>
              <a:srgbClr val="E2D5C2"/>
            </a:solidFill>
            <a:prstDash val="solid"/>
          </a:ln>
        </p:spPr>
      </p:sp>
      <p:sp>
        <p:nvSpPr>
          <p:cNvPr id="6" name="Text 4"/>
          <p:cNvSpPr txBox="1"/>
          <p:nvPr/>
        </p:nvSpPr>
        <p:spPr>
          <a:xfrm>
            <a:off x="914400" y="3337560"/>
            <a:ext cx="5303520" cy="868680"/>
          </a:xfrm>
          <a:prstGeom prst="rect">
            <a:avLst/>
          </a:prstGeom>
          <a:noFill/>
          <a:ln/>
        </p:spPr>
        <p:txBody>
          <a:bodyPr wrap="square" lIns="0" tIns="0" rIns="0" bIns="0" rtlCol="0" anchor="ctr"/>
          <a:lstStyle/>
          <a:p>
            <a:pPr marL="0" indent="0">
              <a:lnSpc>
                <a:spcPts val="2100"/>
              </a:lnSpc>
              <a:buNone/>
            </a:pPr>
            <a:r>
              <a:rPr lang="en-US" sz="1400" dirty="0">
                <a:solidFill>
                  <a:srgbClr val="2E2A27"/>
                </a:solidFill>
                <a:latin typeface="Calibri" pitchFamily="34" charset="0"/>
                <a:ea typeface="Calibri" pitchFamily="34" charset="-122"/>
                <a:cs typeface="Calibri" pitchFamily="34" charset="-120"/>
              </a:rPr>
              <a:t>Today philately is a cultural and historical discipline with a global community of collectors, researchers and institutions.</a:t>
            </a:r>
            <a:endParaRPr lang="en-US" sz="1400" dirty="0"/>
          </a:p>
        </p:txBody>
      </p:sp>
      <p:sp>
        <p:nvSpPr>
          <p:cNvPr id="7" name="Text 5"/>
          <p:cNvSpPr txBox="1"/>
          <p:nvPr/>
        </p:nvSpPr>
        <p:spPr>
          <a:xfrm>
            <a:off x="640080" y="4617720"/>
            <a:ext cx="5852160" cy="731520"/>
          </a:xfrm>
          <a:prstGeom prst="rect">
            <a:avLst/>
          </a:prstGeom>
          <a:noFill/>
          <a:ln/>
        </p:spPr>
        <p:txBody>
          <a:bodyPr wrap="square" lIns="0" tIns="0" rIns="0" bIns="0" rtlCol="0" anchor="ctr"/>
          <a:lstStyle/>
          <a:p>
            <a:pPr marL="0" indent="0">
              <a:lnSpc>
                <a:spcPts val="1900"/>
              </a:lnSpc>
              <a:buNone/>
            </a:pPr>
            <a:r>
              <a:rPr lang="en-US" sz="1300" i="1" dirty="0">
                <a:solidFill>
                  <a:srgbClr val="6E645C"/>
                </a:solidFill>
                <a:latin typeface="Calibri" pitchFamily="34" charset="0"/>
                <a:ea typeface="Calibri" pitchFamily="34" charset="-122"/>
                <a:cs typeface="Calibri" pitchFamily="34" charset="-120"/>
              </a:rPr>
              <a:t>A stamp is at once a payment document, a historical source and a work of graphic art.</a:t>
            </a:r>
            <a:endParaRPr lang="en-US" sz="1300" dirty="0"/>
          </a:p>
        </p:txBody>
      </p:sp>
      <p:sp>
        <p:nvSpPr>
          <p:cNvPr id="8" name="Shape 6"/>
          <p:cNvSpPr/>
          <p:nvPr/>
        </p:nvSpPr>
        <p:spPr>
          <a:xfrm>
            <a:off x="7315200" y="1965960"/>
            <a:ext cx="4023360" cy="3383280"/>
          </a:xfrm>
          <a:prstGeom prst="rect">
            <a:avLst/>
          </a:prstGeom>
          <a:solidFill>
            <a:srgbClr val="F6EFE4"/>
          </a:solidFill>
          <a:ln w="12700">
            <a:solidFill>
              <a:srgbClr val="E2D5C2"/>
            </a:solidFill>
            <a:prstDash val="solid"/>
          </a:ln>
          <a:effectLst>
            <a:outerShdw blurRad="127000" dist="25400" dir="5400000" algn="bl" rotWithShape="0">
              <a:srgbClr val="000000">
                <a:alpha val="18000"/>
              </a:srgbClr>
            </a:outerShdw>
          </a:effectLst>
        </p:spPr>
      </p:sp>
      <p:sp>
        <p:nvSpPr>
          <p:cNvPr id="9" name="Shape 7"/>
          <p:cNvSpPr/>
          <p:nvPr/>
        </p:nvSpPr>
        <p:spPr>
          <a:xfrm>
            <a:off x="7356348" y="1906524"/>
            <a:ext cx="118872" cy="118872"/>
          </a:xfrm>
          <a:prstGeom prst="ellipse">
            <a:avLst/>
          </a:prstGeom>
          <a:solidFill>
            <a:srgbClr val="FFFFFF"/>
          </a:solidFill>
          <a:ln/>
        </p:spPr>
      </p:sp>
      <p:sp>
        <p:nvSpPr>
          <p:cNvPr id="10" name="Shape 8"/>
          <p:cNvSpPr/>
          <p:nvPr/>
        </p:nvSpPr>
        <p:spPr>
          <a:xfrm>
            <a:off x="7356348" y="5289804"/>
            <a:ext cx="118872" cy="118872"/>
          </a:xfrm>
          <a:prstGeom prst="ellipse">
            <a:avLst/>
          </a:prstGeom>
          <a:solidFill>
            <a:srgbClr val="FFFFFF"/>
          </a:solidFill>
          <a:ln/>
        </p:spPr>
      </p:sp>
      <p:sp>
        <p:nvSpPr>
          <p:cNvPr id="11" name="Shape 9"/>
          <p:cNvSpPr/>
          <p:nvPr/>
        </p:nvSpPr>
        <p:spPr>
          <a:xfrm>
            <a:off x="7557516" y="1906524"/>
            <a:ext cx="118872" cy="118872"/>
          </a:xfrm>
          <a:prstGeom prst="ellipse">
            <a:avLst/>
          </a:prstGeom>
          <a:solidFill>
            <a:srgbClr val="FFFFFF"/>
          </a:solidFill>
          <a:ln/>
        </p:spPr>
      </p:sp>
      <p:sp>
        <p:nvSpPr>
          <p:cNvPr id="12" name="Shape 10"/>
          <p:cNvSpPr/>
          <p:nvPr/>
        </p:nvSpPr>
        <p:spPr>
          <a:xfrm>
            <a:off x="7557516" y="5289804"/>
            <a:ext cx="118872" cy="118872"/>
          </a:xfrm>
          <a:prstGeom prst="ellipse">
            <a:avLst/>
          </a:prstGeom>
          <a:solidFill>
            <a:srgbClr val="FFFFFF"/>
          </a:solidFill>
          <a:ln/>
        </p:spPr>
      </p:sp>
      <p:sp>
        <p:nvSpPr>
          <p:cNvPr id="13" name="Shape 11"/>
          <p:cNvSpPr/>
          <p:nvPr/>
        </p:nvSpPr>
        <p:spPr>
          <a:xfrm>
            <a:off x="7758684" y="1906524"/>
            <a:ext cx="118872" cy="118872"/>
          </a:xfrm>
          <a:prstGeom prst="ellipse">
            <a:avLst/>
          </a:prstGeom>
          <a:solidFill>
            <a:srgbClr val="FFFFFF"/>
          </a:solidFill>
          <a:ln/>
        </p:spPr>
      </p:sp>
      <p:sp>
        <p:nvSpPr>
          <p:cNvPr id="14" name="Shape 12"/>
          <p:cNvSpPr/>
          <p:nvPr/>
        </p:nvSpPr>
        <p:spPr>
          <a:xfrm>
            <a:off x="7758684" y="5289804"/>
            <a:ext cx="118872" cy="118872"/>
          </a:xfrm>
          <a:prstGeom prst="ellipse">
            <a:avLst/>
          </a:prstGeom>
          <a:solidFill>
            <a:srgbClr val="FFFFFF"/>
          </a:solidFill>
          <a:ln/>
        </p:spPr>
      </p:sp>
      <p:sp>
        <p:nvSpPr>
          <p:cNvPr id="15" name="Shape 13"/>
          <p:cNvSpPr/>
          <p:nvPr/>
        </p:nvSpPr>
        <p:spPr>
          <a:xfrm>
            <a:off x="7959852" y="1906524"/>
            <a:ext cx="118872" cy="118872"/>
          </a:xfrm>
          <a:prstGeom prst="ellipse">
            <a:avLst/>
          </a:prstGeom>
          <a:solidFill>
            <a:srgbClr val="FFFFFF"/>
          </a:solidFill>
          <a:ln/>
        </p:spPr>
      </p:sp>
      <p:sp>
        <p:nvSpPr>
          <p:cNvPr id="16" name="Shape 14"/>
          <p:cNvSpPr/>
          <p:nvPr/>
        </p:nvSpPr>
        <p:spPr>
          <a:xfrm>
            <a:off x="7959852" y="5289804"/>
            <a:ext cx="118872" cy="118872"/>
          </a:xfrm>
          <a:prstGeom prst="ellipse">
            <a:avLst/>
          </a:prstGeom>
          <a:solidFill>
            <a:srgbClr val="FFFFFF"/>
          </a:solidFill>
          <a:ln/>
        </p:spPr>
      </p:sp>
      <p:sp>
        <p:nvSpPr>
          <p:cNvPr id="17" name="Shape 15"/>
          <p:cNvSpPr/>
          <p:nvPr/>
        </p:nvSpPr>
        <p:spPr>
          <a:xfrm>
            <a:off x="8161020" y="1906524"/>
            <a:ext cx="118872" cy="118872"/>
          </a:xfrm>
          <a:prstGeom prst="ellipse">
            <a:avLst/>
          </a:prstGeom>
          <a:solidFill>
            <a:srgbClr val="FFFFFF"/>
          </a:solidFill>
          <a:ln/>
        </p:spPr>
      </p:sp>
      <p:sp>
        <p:nvSpPr>
          <p:cNvPr id="18" name="Shape 16"/>
          <p:cNvSpPr/>
          <p:nvPr/>
        </p:nvSpPr>
        <p:spPr>
          <a:xfrm>
            <a:off x="8161020" y="5289804"/>
            <a:ext cx="118872" cy="118872"/>
          </a:xfrm>
          <a:prstGeom prst="ellipse">
            <a:avLst/>
          </a:prstGeom>
          <a:solidFill>
            <a:srgbClr val="FFFFFF"/>
          </a:solidFill>
          <a:ln/>
        </p:spPr>
      </p:sp>
      <p:sp>
        <p:nvSpPr>
          <p:cNvPr id="19" name="Shape 17"/>
          <p:cNvSpPr/>
          <p:nvPr/>
        </p:nvSpPr>
        <p:spPr>
          <a:xfrm>
            <a:off x="8362188" y="1906524"/>
            <a:ext cx="118872" cy="118872"/>
          </a:xfrm>
          <a:prstGeom prst="ellipse">
            <a:avLst/>
          </a:prstGeom>
          <a:solidFill>
            <a:srgbClr val="FFFFFF"/>
          </a:solidFill>
          <a:ln/>
        </p:spPr>
      </p:sp>
      <p:sp>
        <p:nvSpPr>
          <p:cNvPr id="20" name="Shape 18"/>
          <p:cNvSpPr/>
          <p:nvPr/>
        </p:nvSpPr>
        <p:spPr>
          <a:xfrm>
            <a:off x="8362188" y="5289804"/>
            <a:ext cx="118872" cy="118872"/>
          </a:xfrm>
          <a:prstGeom prst="ellipse">
            <a:avLst/>
          </a:prstGeom>
          <a:solidFill>
            <a:srgbClr val="FFFFFF"/>
          </a:solidFill>
          <a:ln/>
        </p:spPr>
      </p:sp>
      <p:sp>
        <p:nvSpPr>
          <p:cNvPr id="21" name="Shape 19"/>
          <p:cNvSpPr/>
          <p:nvPr/>
        </p:nvSpPr>
        <p:spPr>
          <a:xfrm>
            <a:off x="8563356" y="1906524"/>
            <a:ext cx="118872" cy="118872"/>
          </a:xfrm>
          <a:prstGeom prst="ellipse">
            <a:avLst/>
          </a:prstGeom>
          <a:solidFill>
            <a:srgbClr val="FFFFFF"/>
          </a:solidFill>
          <a:ln/>
        </p:spPr>
      </p:sp>
      <p:sp>
        <p:nvSpPr>
          <p:cNvPr id="22" name="Shape 20"/>
          <p:cNvSpPr/>
          <p:nvPr/>
        </p:nvSpPr>
        <p:spPr>
          <a:xfrm>
            <a:off x="8563356" y="5289804"/>
            <a:ext cx="118872" cy="118872"/>
          </a:xfrm>
          <a:prstGeom prst="ellipse">
            <a:avLst/>
          </a:prstGeom>
          <a:solidFill>
            <a:srgbClr val="FFFFFF"/>
          </a:solidFill>
          <a:ln/>
        </p:spPr>
      </p:sp>
      <p:sp>
        <p:nvSpPr>
          <p:cNvPr id="23" name="Shape 21"/>
          <p:cNvSpPr/>
          <p:nvPr/>
        </p:nvSpPr>
        <p:spPr>
          <a:xfrm>
            <a:off x="8764524" y="1906524"/>
            <a:ext cx="118872" cy="118872"/>
          </a:xfrm>
          <a:prstGeom prst="ellipse">
            <a:avLst/>
          </a:prstGeom>
          <a:solidFill>
            <a:srgbClr val="FFFFFF"/>
          </a:solidFill>
          <a:ln/>
        </p:spPr>
      </p:sp>
      <p:sp>
        <p:nvSpPr>
          <p:cNvPr id="24" name="Shape 22"/>
          <p:cNvSpPr/>
          <p:nvPr/>
        </p:nvSpPr>
        <p:spPr>
          <a:xfrm>
            <a:off x="8764524" y="5289804"/>
            <a:ext cx="118872" cy="118872"/>
          </a:xfrm>
          <a:prstGeom prst="ellipse">
            <a:avLst/>
          </a:prstGeom>
          <a:solidFill>
            <a:srgbClr val="FFFFFF"/>
          </a:solidFill>
          <a:ln/>
        </p:spPr>
      </p:sp>
      <p:sp>
        <p:nvSpPr>
          <p:cNvPr id="25" name="Shape 23"/>
          <p:cNvSpPr/>
          <p:nvPr/>
        </p:nvSpPr>
        <p:spPr>
          <a:xfrm>
            <a:off x="8965692" y="1906524"/>
            <a:ext cx="118872" cy="118872"/>
          </a:xfrm>
          <a:prstGeom prst="ellipse">
            <a:avLst/>
          </a:prstGeom>
          <a:solidFill>
            <a:srgbClr val="FFFFFF"/>
          </a:solidFill>
          <a:ln/>
        </p:spPr>
      </p:sp>
      <p:sp>
        <p:nvSpPr>
          <p:cNvPr id="26" name="Shape 24"/>
          <p:cNvSpPr/>
          <p:nvPr/>
        </p:nvSpPr>
        <p:spPr>
          <a:xfrm>
            <a:off x="8965692" y="5289804"/>
            <a:ext cx="118872" cy="118872"/>
          </a:xfrm>
          <a:prstGeom prst="ellipse">
            <a:avLst/>
          </a:prstGeom>
          <a:solidFill>
            <a:srgbClr val="FFFFFF"/>
          </a:solidFill>
          <a:ln/>
        </p:spPr>
      </p:sp>
      <p:sp>
        <p:nvSpPr>
          <p:cNvPr id="27" name="Shape 25"/>
          <p:cNvSpPr/>
          <p:nvPr/>
        </p:nvSpPr>
        <p:spPr>
          <a:xfrm>
            <a:off x="9166860" y="1906524"/>
            <a:ext cx="118872" cy="118872"/>
          </a:xfrm>
          <a:prstGeom prst="ellipse">
            <a:avLst/>
          </a:prstGeom>
          <a:solidFill>
            <a:srgbClr val="FFFFFF"/>
          </a:solidFill>
          <a:ln/>
        </p:spPr>
      </p:sp>
      <p:sp>
        <p:nvSpPr>
          <p:cNvPr id="28" name="Shape 26"/>
          <p:cNvSpPr/>
          <p:nvPr/>
        </p:nvSpPr>
        <p:spPr>
          <a:xfrm>
            <a:off x="9166860" y="5289804"/>
            <a:ext cx="118872" cy="118872"/>
          </a:xfrm>
          <a:prstGeom prst="ellipse">
            <a:avLst/>
          </a:prstGeom>
          <a:solidFill>
            <a:srgbClr val="FFFFFF"/>
          </a:solidFill>
          <a:ln/>
        </p:spPr>
      </p:sp>
      <p:sp>
        <p:nvSpPr>
          <p:cNvPr id="29" name="Shape 27"/>
          <p:cNvSpPr/>
          <p:nvPr/>
        </p:nvSpPr>
        <p:spPr>
          <a:xfrm>
            <a:off x="9368028" y="1906524"/>
            <a:ext cx="118872" cy="118872"/>
          </a:xfrm>
          <a:prstGeom prst="ellipse">
            <a:avLst/>
          </a:prstGeom>
          <a:solidFill>
            <a:srgbClr val="FFFFFF"/>
          </a:solidFill>
          <a:ln/>
        </p:spPr>
      </p:sp>
      <p:sp>
        <p:nvSpPr>
          <p:cNvPr id="30" name="Shape 28"/>
          <p:cNvSpPr/>
          <p:nvPr/>
        </p:nvSpPr>
        <p:spPr>
          <a:xfrm>
            <a:off x="9368028" y="5289804"/>
            <a:ext cx="118872" cy="118872"/>
          </a:xfrm>
          <a:prstGeom prst="ellipse">
            <a:avLst/>
          </a:prstGeom>
          <a:solidFill>
            <a:srgbClr val="FFFFFF"/>
          </a:solidFill>
          <a:ln/>
        </p:spPr>
      </p:sp>
      <p:sp>
        <p:nvSpPr>
          <p:cNvPr id="31" name="Shape 29"/>
          <p:cNvSpPr/>
          <p:nvPr/>
        </p:nvSpPr>
        <p:spPr>
          <a:xfrm>
            <a:off x="9569196" y="1906524"/>
            <a:ext cx="118872" cy="118872"/>
          </a:xfrm>
          <a:prstGeom prst="ellipse">
            <a:avLst/>
          </a:prstGeom>
          <a:solidFill>
            <a:srgbClr val="FFFFFF"/>
          </a:solidFill>
          <a:ln/>
        </p:spPr>
      </p:sp>
      <p:sp>
        <p:nvSpPr>
          <p:cNvPr id="32" name="Shape 30"/>
          <p:cNvSpPr/>
          <p:nvPr/>
        </p:nvSpPr>
        <p:spPr>
          <a:xfrm>
            <a:off x="9569196" y="5289804"/>
            <a:ext cx="118872" cy="118872"/>
          </a:xfrm>
          <a:prstGeom prst="ellipse">
            <a:avLst/>
          </a:prstGeom>
          <a:solidFill>
            <a:srgbClr val="FFFFFF"/>
          </a:solidFill>
          <a:ln/>
        </p:spPr>
      </p:sp>
      <p:sp>
        <p:nvSpPr>
          <p:cNvPr id="33" name="Shape 31"/>
          <p:cNvSpPr/>
          <p:nvPr/>
        </p:nvSpPr>
        <p:spPr>
          <a:xfrm>
            <a:off x="9770364" y="1906524"/>
            <a:ext cx="118872" cy="118872"/>
          </a:xfrm>
          <a:prstGeom prst="ellipse">
            <a:avLst/>
          </a:prstGeom>
          <a:solidFill>
            <a:srgbClr val="FFFFFF"/>
          </a:solidFill>
          <a:ln/>
        </p:spPr>
      </p:sp>
      <p:sp>
        <p:nvSpPr>
          <p:cNvPr id="34" name="Shape 32"/>
          <p:cNvSpPr/>
          <p:nvPr/>
        </p:nvSpPr>
        <p:spPr>
          <a:xfrm>
            <a:off x="9770364" y="5289804"/>
            <a:ext cx="118872" cy="118872"/>
          </a:xfrm>
          <a:prstGeom prst="ellipse">
            <a:avLst/>
          </a:prstGeom>
          <a:solidFill>
            <a:srgbClr val="FFFFFF"/>
          </a:solidFill>
          <a:ln/>
        </p:spPr>
      </p:sp>
      <p:sp>
        <p:nvSpPr>
          <p:cNvPr id="35" name="Shape 33"/>
          <p:cNvSpPr/>
          <p:nvPr/>
        </p:nvSpPr>
        <p:spPr>
          <a:xfrm>
            <a:off x="9971532" y="1906524"/>
            <a:ext cx="118872" cy="118872"/>
          </a:xfrm>
          <a:prstGeom prst="ellipse">
            <a:avLst/>
          </a:prstGeom>
          <a:solidFill>
            <a:srgbClr val="FFFFFF"/>
          </a:solidFill>
          <a:ln/>
        </p:spPr>
      </p:sp>
      <p:sp>
        <p:nvSpPr>
          <p:cNvPr id="36" name="Shape 34"/>
          <p:cNvSpPr/>
          <p:nvPr/>
        </p:nvSpPr>
        <p:spPr>
          <a:xfrm>
            <a:off x="9971532" y="5289804"/>
            <a:ext cx="118872" cy="118872"/>
          </a:xfrm>
          <a:prstGeom prst="ellipse">
            <a:avLst/>
          </a:prstGeom>
          <a:solidFill>
            <a:srgbClr val="FFFFFF"/>
          </a:solidFill>
          <a:ln/>
        </p:spPr>
      </p:sp>
      <p:sp>
        <p:nvSpPr>
          <p:cNvPr id="37" name="Shape 35"/>
          <p:cNvSpPr/>
          <p:nvPr/>
        </p:nvSpPr>
        <p:spPr>
          <a:xfrm>
            <a:off x="10172700" y="1906524"/>
            <a:ext cx="118872" cy="118872"/>
          </a:xfrm>
          <a:prstGeom prst="ellipse">
            <a:avLst/>
          </a:prstGeom>
          <a:solidFill>
            <a:srgbClr val="FFFFFF"/>
          </a:solidFill>
          <a:ln/>
        </p:spPr>
      </p:sp>
      <p:sp>
        <p:nvSpPr>
          <p:cNvPr id="38" name="Shape 36"/>
          <p:cNvSpPr/>
          <p:nvPr/>
        </p:nvSpPr>
        <p:spPr>
          <a:xfrm>
            <a:off x="10172700" y="5289804"/>
            <a:ext cx="118872" cy="118872"/>
          </a:xfrm>
          <a:prstGeom prst="ellipse">
            <a:avLst/>
          </a:prstGeom>
          <a:solidFill>
            <a:srgbClr val="FFFFFF"/>
          </a:solidFill>
          <a:ln/>
        </p:spPr>
      </p:sp>
      <p:sp>
        <p:nvSpPr>
          <p:cNvPr id="39" name="Shape 37"/>
          <p:cNvSpPr/>
          <p:nvPr/>
        </p:nvSpPr>
        <p:spPr>
          <a:xfrm>
            <a:off x="10373868" y="1906524"/>
            <a:ext cx="118872" cy="118872"/>
          </a:xfrm>
          <a:prstGeom prst="ellipse">
            <a:avLst/>
          </a:prstGeom>
          <a:solidFill>
            <a:srgbClr val="FFFFFF"/>
          </a:solidFill>
          <a:ln/>
        </p:spPr>
      </p:sp>
      <p:sp>
        <p:nvSpPr>
          <p:cNvPr id="40" name="Shape 38"/>
          <p:cNvSpPr/>
          <p:nvPr/>
        </p:nvSpPr>
        <p:spPr>
          <a:xfrm>
            <a:off x="10373868" y="5289804"/>
            <a:ext cx="118872" cy="118872"/>
          </a:xfrm>
          <a:prstGeom prst="ellipse">
            <a:avLst/>
          </a:prstGeom>
          <a:solidFill>
            <a:srgbClr val="FFFFFF"/>
          </a:solidFill>
          <a:ln/>
        </p:spPr>
      </p:sp>
      <p:sp>
        <p:nvSpPr>
          <p:cNvPr id="41" name="Shape 39"/>
          <p:cNvSpPr/>
          <p:nvPr/>
        </p:nvSpPr>
        <p:spPr>
          <a:xfrm>
            <a:off x="10575036" y="1906524"/>
            <a:ext cx="118872" cy="118872"/>
          </a:xfrm>
          <a:prstGeom prst="ellipse">
            <a:avLst/>
          </a:prstGeom>
          <a:solidFill>
            <a:srgbClr val="FFFFFF"/>
          </a:solidFill>
          <a:ln/>
        </p:spPr>
      </p:sp>
      <p:sp>
        <p:nvSpPr>
          <p:cNvPr id="42" name="Shape 40"/>
          <p:cNvSpPr/>
          <p:nvPr/>
        </p:nvSpPr>
        <p:spPr>
          <a:xfrm>
            <a:off x="10575036" y="5289804"/>
            <a:ext cx="118872" cy="118872"/>
          </a:xfrm>
          <a:prstGeom prst="ellipse">
            <a:avLst/>
          </a:prstGeom>
          <a:solidFill>
            <a:srgbClr val="FFFFFF"/>
          </a:solidFill>
          <a:ln/>
        </p:spPr>
      </p:sp>
      <p:sp>
        <p:nvSpPr>
          <p:cNvPr id="43" name="Shape 41"/>
          <p:cNvSpPr/>
          <p:nvPr/>
        </p:nvSpPr>
        <p:spPr>
          <a:xfrm>
            <a:off x="10776204" y="1906524"/>
            <a:ext cx="118872" cy="118872"/>
          </a:xfrm>
          <a:prstGeom prst="ellipse">
            <a:avLst/>
          </a:prstGeom>
          <a:solidFill>
            <a:srgbClr val="FFFFFF"/>
          </a:solidFill>
          <a:ln/>
        </p:spPr>
      </p:sp>
      <p:sp>
        <p:nvSpPr>
          <p:cNvPr id="44" name="Shape 42"/>
          <p:cNvSpPr/>
          <p:nvPr/>
        </p:nvSpPr>
        <p:spPr>
          <a:xfrm>
            <a:off x="10776204" y="5289804"/>
            <a:ext cx="118872" cy="118872"/>
          </a:xfrm>
          <a:prstGeom prst="ellipse">
            <a:avLst/>
          </a:prstGeom>
          <a:solidFill>
            <a:srgbClr val="FFFFFF"/>
          </a:solidFill>
          <a:ln/>
        </p:spPr>
      </p:sp>
      <p:sp>
        <p:nvSpPr>
          <p:cNvPr id="45" name="Shape 43"/>
          <p:cNvSpPr/>
          <p:nvPr/>
        </p:nvSpPr>
        <p:spPr>
          <a:xfrm>
            <a:off x="10977372" y="1906524"/>
            <a:ext cx="118872" cy="118872"/>
          </a:xfrm>
          <a:prstGeom prst="ellipse">
            <a:avLst/>
          </a:prstGeom>
          <a:solidFill>
            <a:srgbClr val="FFFFFF"/>
          </a:solidFill>
          <a:ln/>
        </p:spPr>
      </p:sp>
      <p:sp>
        <p:nvSpPr>
          <p:cNvPr id="46" name="Shape 44"/>
          <p:cNvSpPr/>
          <p:nvPr/>
        </p:nvSpPr>
        <p:spPr>
          <a:xfrm>
            <a:off x="10977372" y="5289804"/>
            <a:ext cx="118872" cy="118872"/>
          </a:xfrm>
          <a:prstGeom prst="ellipse">
            <a:avLst/>
          </a:prstGeom>
          <a:solidFill>
            <a:srgbClr val="FFFFFF"/>
          </a:solidFill>
          <a:ln/>
        </p:spPr>
      </p:sp>
      <p:sp>
        <p:nvSpPr>
          <p:cNvPr id="47" name="Shape 45"/>
          <p:cNvSpPr/>
          <p:nvPr/>
        </p:nvSpPr>
        <p:spPr>
          <a:xfrm>
            <a:off x="11178540" y="1906524"/>
            <a:ext cx="118872" cy="118872"/>
          </a:xfrm>
          <a:prstGeom prst="ellipse">
            <a:avLst/>
          </a:prstGeom>
          <a:solidFill>
            <a:srgbClr val="FFFFFF"/>
          </a:solidFill>
          <a:ln/>
        </p:spPr>
      </p:sp>
      <p:sp>
        <p:nvSpPr>
          <p:cNvPr id="48" name="Shape 46"/>
          <p:cNvSpPr/>
          <p:nvPr/>
        </p:nvSpPr>
        <p:spPr>
          <a:xfrm>
            <a:off x="11178540" y="5289804"/>
            <a:ext cx="118872" cy="118872"/>
          </a:xfrm>
          <a:prstGeom prst="ellipse">
            <a:avLst/>
          </a:prstGeom>
          <a:solidFill>
            <a:srgbClr val="FFFFFF"/>
          </a:solidFill>
          <a:ln/>
        </p:spPr>
      </p:sp>
      <p:sp>
        <p:nvSpPr>
          <p:cNvPr id="49" name="Shape 47"/>
          <p:cNvSpPr/>
          <p:nvPr/>
        </p:nvSpPr>
        <p:spPr>
          <a:xfrm>
            <a:off x="7255764" y="2006032"/>
            <a:ext cx="118872" cy="118872"/>
          </a:xfrm>
          <a:prstGeom prst="ellipse">
            <a:avLst/>
          </a:prstGeom>
          <a:solidFill>
            <a:srgbClr val="FFFFFF"/>
          </a:solidFill>
          <a:ln/>
        </p:spPr>
      </p:sp>
      <p:sp>
        <p:nvSpPr>
          <p:cNvPr id="50" name="Shape 48"/>
          <p:cNvSpPr/>
          <p:nvPr/>
        </p:nvSpPr>
        <p:spPr>
          <a:xfrm>
            <a:off x="11279124" y="2006032"/>
            <a:ext cx="118872" cy="118872"/>
          </a:xfrm>
          <a:prstGeom prst="ellipse">
            <a:avLst/>
          </a:prstGeom>
          <a:solidFill>
            <a:srgbClr val="FFFFFF"/>
          </a:solidFill>
          <a:ln/>
        </p:spPr>
      </p:sp>
      <p:sp>
        <p:nvSpPr>
          <p:cNvPr id="51" name="Shape 49"/>
          <p:cNvSpPr/>
          <p:nvPr/>
        </p:nvSpPr>
        <p:spPr>
          <a:xfrm>
            <a:off x="7255764" y="2205049"/>
            <a:ext cx="118872" cy="118872"/>
          </a:xfrm>
          <a:prstGeom prst="ellipse">
            <a:avLst/>
          </a:prstGeom>
          <a:solidFill>
            <a:srgbClr val="FFFFFF"/>
          </a:solidFill>
          <a:ln/>
        </p:spPr>
      </p:sp>
      <p:sp>
        <p:nvSpPr>
          <p:cNvPr id="52" name="Shape 50"/>
          <p:cNvSpPr/>
          <p:nvPr/>
        </p:nvSpPr>
        <p:spPr>
          <a:xfrm>
            <a:off x="11279124" y="2205049"/>
            <a:ext cx="118872" cy="118872"/>
          </a:xfrm>
          <a:prstGeom prst="ellipse">
            <a:avLst/>
          </a:prstGeom>
          <a:solidFill>
            <a:srgbClr val="FFFFFF"/>
          </a:solidFill>
          <a:ln/>
        </p:spPr>
      </p:sp>
      <p:sp>
        <p:nvSpPr>
          <p:cNvPr id="53" name="Shape 51"/>
          <p:cNvSpPr/>
          <p:nvPr/>
        </p:nvSpPr>
        <p:spPr>
          <a:xfrm>
            <a:off x="7255764" y="2404065"/>
            <a:ext cx="118872" cy="118872"/>
          </a:xfrm>
          <a:prstGeom prst="ellipse">
            <a:avLst/>
          </a:prstGeom>
          <a:solidFill>
            <a:srgbClr val="FFFFFF"/>
          </a:solidFill>
          <a:ln/>
        </p:spPr>
      </p:sp>
      <p:sp>
        <p:nvSpPr>
          <p:cNvPr id="54" name="Shape 52"/>
          <p:cNvSpPr/>
          <p:nvPr/>
        </p:nvSpPr>
        <p:spPr>
          <a:xfrm>
            <a:off x="11279124" y="2404065"/>
            <a:ext cx="118872" cy="118872"/>
          </a:xfrm>
          <a:prstGeom prst="ellipse">
            <a:avLst/>
          </a:prstGeom>
          <a:solidFill>
            <a:srgbClr val="FFFFFF"/>
          </a:solidFill>
          <a:ln/>
        </p:spPr>
      </p:sp>
      <p:sp>
        <p:nvSpPr>
          <p:cNvPr id="55" name="Shape 53"/>
          <p:cNvSpPr/>
          <p:nvPr/>
        </p:nvSpPr>
        <p:spPr>
          <a:xfrm>
            <a:off x="7255764" y="2603082"/>
            <a:ext cx="118872" cy="118872"/>
          </a:xfrm>
          <a:prstGeom prst="ellipse">
            <a:avLst/>
          </a:prstGeom>
          <a:solidFill>
            <a:srgbClr val="FFFFFF"/>
          </a:solidFill>
          <a:ln/>
        </p:spPr>
      </p:sp>
      <p:sp>
        <p:nvSpPr>
          <p:cNvPr id="56" name="Shape 54"/>
          <p:cNvSpPr/>
          <p:nvPr/>
        </p:nvSpPr>
        <p:spPr>
          <a:xfrm>
            <a:off x="11279124" y="2603082"/>
            <a:ext cx="118872" cy="118872"/>
          </a:xfrm>
          <a:prstGeom prst="ellipse">
            <a:avLst/>
          </a:prstGeom>
          <a:solidFill>
            <a:srgbClr val="FFFFFF"/>
          </a:solidFill>
          <a:ln/>
        </p:spPr>
      </p:sp>
      <p:sp>
        <p:nvSpPr>
          <p:cNvPr id="57" name="Shape 55"/>
          <p:cNvSpPr/>
          <p:nvPr/>
        </p:nvSpPr>
        <p:spPr>
          <a:xfrm>
            <a:off x="7255764" y="2802098"/>
            <a:ext cx="118872" cy="118872"/>
          </a:xfrm>
          <a:prstGeom prst="ellipse">
            <a:avLst/>
          </a:prstGeom>
          <a:solidFill>
            <a:srgbClr val="FFFFFF"/>
          </a:solidFill>
          <a:ln/>
        </p:spPr>
      </p:sp>
      <p:sp>
        <p:nvSpPr>
          <p:cNvPr id="58" name="Shape 56"/>
          <p:cNvSpPr/>
          <p:nvPr/>
        </p:nvSpPr>
        <p:spPr>
          <a:xfrm>
            <a:off x="11279124" y="2802098"/>
            <a:ext cx="118872" cy="118872"/>
          </a:xfrm>
          <a:prstGeom prst="ellipse">
            <a:avLst/>
          </a:prstGeom>
          <a:solidFill>
            <a:srgbClr val="FFFFFF"/>
          </a:solidFill>
          <a:ln/>
        </p:spPr>
      </p:sp>
      <p:sp>
        <p:nvSpPr>
          <p:cNvPr id="59" name="Shape 57"/>
          <p:cNvSpPr/>
          <p:nvPr/>
        </p:nvSpPr>
        <p:spPr>
          <a:xfrm>
            <a:off x="7255764" y="3001115"/>
            <a:ext cx="118872" cy="118872"/>
          </a:xfrm>
          <a:prstGeom prst="ellipse">
            <a:avLst/>
          </a:prstGeom>
          <a:solidFill>
            <a:srgbClr val="FFFFFF"/>
          </a:solidFill>
          <a:ln/>
        </p:spPr>
      </p:sp>
      <p:sp>
        <p:nvSpPr>
          <p:cNvPr id="60" name="Shape 58"/>
          <p:cNvSpPr/>
          <p:nvPr/>
        </p:nvSpPr>
        <p:spPr>
          <a:xfrm>
            <a:off x="11279124" y="3001115"/>
            <a:ext cx="118872" cy="118872"/>
          </a:xfrm>
          <a:prstGeom prst="ellipse">
            <a:avLst/>
          </a:prstGeom>
          <a:solidFill>
            <a:srgbClr val="FFFFFF"/>
          </a:solidFill>
          <a:ln/>
        </p:spPr>
      </p:sp>
      <p:sp>
        <p:nvSpPr>
          <p:cNvPr id="61" name="Shape 59"/>
          <p:cNvSpPr/>
          <p:nvPr/>
        </p:nvSpPr>
        <p:spPr>
          <a:xfrm>
            <a:off x="7255764" y="3200131"/>
            <a:ext cx="118872" cy="118872"/>
          </a:xfrm>
          <a:prstGeom prst="ellipse">
            <a:avLst/>
          </a:prstGeom>
          <a:solidFill>
            <a:srgbClr val="FFFFFF"/>
          </a:solidFill>
          <a:ln/>
        </p:spPr>
      </p:sp>
      <p:sp>
        <p:nvSpPr>
          <p:cNvPr id="62" name="Shape 60"/>
          <p:cNvSpPr/>
          <p:nvPr/>
        </p:nvSpPr>
        <p:spPr>
          <a:xfrm>
            <a:off x="11279124" y="3200131"/>
            <a:ext cx="118872" cy="118872"/>
          </a:xfrm>
          <a:prstGeom prst="ellipse">
            <a:avLst/>
          </a:prstGeom>
          <a:solidFill>
            <a:srgbClr val="FFFFFF"/>
          </a:solidFill>
          <a:ln/>
        </p:spPr>
      </p:sp>
      <p:sp>
        <p:nvSpPr>
          <p:cNvPr id="63" name="Shape 61"/>
          <p:cNvSpPr/>
          <p:nvPr/>
        </p:nvSpPr>
        <p:spPr>
          <a:xfrm>
            <a:off x="7255764" y="3399148"/>
            <a:ext cx="118872" cy="118872"/>
          </a:xfrm>
          <a:prstGeom prst="ellipse">
            <a:avLst/>
          </a:prstGeom>
          <a:solidFill>
            <a:srgbClr val="FFFFFF"/>
          </a:solidFill>
          <a:ln/>
        </p:spPr>
      </p:sp>
      <p:sp>
        <p:nvSpPr>
          <p:cNvPr id="64" name="Shape 62"/>
          <p:cNvSpPr/>
          <p:nvPr/>
        </p:nvSpPr>
        <p:spPr>
          <a:xfrm>
            <a:off x="11279124" y="3399148"/>
            <a:ext cx="118872" cy="118872"/>
          </a:xfrm>
          <a:prstGeom prst="ellipse">
            <a:avLst/>
          </a:prstGeom>
          <a:solidFill>
            <a:srgbClr val="FFFFFF"/>
          </a:solidFill>
          <a:ln/>
        </p:spPr>
      </p:sp>
      <p:sp>
        <p:nvSpPr>
          <p:cNvPr id="65" name="Shape 63"/>
          <p:cNvSpPr/>
          <p:nvPr/>
        </p:nvSpPr>
        <p:spPr>
          <a:xfrm>
            <a:off x="7255764" y="3598164"/>
            <a:ext cx="118872" cy="118872"/>
          </a:xfrm>
          <a:prstGeom prst="ellipse">
            <a:avLst/>
          </a:prstGeom>
          <a:solidFill>
            <a:srgbClr val="FFFFFF"/>
          </a:solidFill>
          <a:ln/>
        </p:spPr>
      </p:sp>
      <p:sp>
        <p:nvSpPr>
          <p:cNvPr id="66" name="Shape 64"/>
          <p:cNvSpPr/>
          <p:nvPr/>
        </p:nvSpPr>
        <p:spPr>
          <a:xfrm>
            <a:off x="11279124" y="3598164"/>
            <a:ext cx="118872" cy="118872"/>
          </a:xfrm>
          <a:prstGeom prst="ellipse">
            <a:avLst/>
          </a:prstGeom>
          <a:solidFill>
            <a:srgbClr val="FFFFFF"/>
          </a:solidFill>
          <a:ln/>
        </p:spPr>
      </p:sp>
      <p:sp>
        <p:nvSpPr>
          <p:cNvPr id="67" name="Shape 65"/>
          <p:cNvSpPr/>
          <p:nvPr/>
        </p:nvSpPr>
        <p:spPr>
          <a:xfrm>
            <a:off x="7255764" y="3797180"/>
            <a:ext cx="118872" cy="118872"/>
          </a:xfrm>
          <a:prstGeom prst="ellipse">
            <a:avLst/>
          </a:prstGeom>
          <a:solidFill>
            <a:srgbClr val="FFFFFF"/>
          </a:solidFill>
          <a:ln/>
        </p:spPr>
      </p:sp>
      <p:sp>
        <p:nvSpPr>
          <p:cNvPr id="68" name="Shape 66"/>
          <p:cNvSpPr/>
          <p:nvPr/>
        </p:nvSpPr>
        <p:spPr>
          <a:xfrm>
            <a:off x="11279124" y="3797180"/>
            <a:ext cx="118872" cy="118872"/>
          </a:xfrm>
          <a:prstGeom prst="ellipse">
            <a:avLst/>
          </a:prstGeom>
          <a:solidFill>
            <a:srgbClr val="FFFFFF"/>
          </a:solidFill>
          <a:ln/>
        </p:spPr>
      </p:sp>
      <p:sp>
        <p:nvSpPr>
          <p:cNvPr id="69" name="Shape 67"/>
          <p:cNvSpPr/>
          <p:nvPr/>
        </p:nvSpPr>
        <p:spPr>
          <a:xfrm>
            <a:off x="7255764" y="3996197"/>
            <a:ext cx="118872" cy="118872"/>
          </a:xfrm>
          <a:prstGeom prst="ellipse">
            <a:avLst/>
          </a:prstGeom>
          <a:solidFill>
            <a:srgbClr val="FFFFFF"/>
          </a:solidFill>
          <a:ln/>
        </p:spPr>
      </p:sp>
      <p:sp>
        <p:nvSpPr>
          <p:cNvPr id="70" name="Shape 68"/>
          <p:cNvSpPr/>
          <p:nvPr/>
        </p:nvSpPr>
        <p:spPr>
          <a:xfrm>
            <a:off x="11279124" y="3996197"/>
            <a:ext cx="118872" cy="118872"/>
          </a:xfrm>
          <a:prstGeom prst="ellipse">
            <a:avLst/>
          </a:prstGeom>
          <a:solidFill>
            <a:srgbClr val="FFFFFF"/>
          </a:solidFill>
          <a:ln/>
        </p:spPr>
      </p:sp>
      <p:sp>
        <p:nvSpPr>
          <p:cNvPr id="71" name="Shape 69"/>
          <p:cNvSpPr/>
          <p:nvPr/>
        </p:nvSpPr>
        <p:spPr>
          <a:xfrm>
            <a:off x="7255764" y="4195213"/>
            <a:ext cx="118872" cy="118872"/>
          </a:xfrm>
          <a:prstGeom prst="ellipse">
            <a:avLst/>
          </a:prstGeom>
          <a:solidFill>
            <a:srgbClr val="FFFFFF"/>
          </a:solidFill>
          <a:ln/>
        </p:spPr>
      </p:sp>
      <p:sp>
        <p:nvSpPr>
          <p:cNvPr id="72" name="Shape 70"/>
          <p:cNvSpPr/>
          <p:nvPr/>
        </p:nvSpPr>
        <p:spPr>
          <a:xfrm>
            <a:off x="11279124" y="4195213"/>
            <a:ext cx="118872" cy="118872"/>
          </a:xfrm>
          <a:prstGeom prst="ellipse">
            <a:avLst/>
          </a:prstGeom>
          <a:solidFill>
            <a:srgbClr val="FFFFFF"/>
          </a:solidFill>
          <a:ln/>
        </p:spPr>
      </p:sp>
      <p:sp>
        <p:nvSpPr>
          <p:cNvPr id="73" name="Shape 71"/>
          <p:cNvSpPr/>
          <p:nvPr/>
        </p:nvSpPr>
        <p:spPr>
          <a:xfrm>
            <a:off x="7255764" y="4394230"/>
            <a:ext cx="118872" cy="118872"/>
          </a:xfrm>
          <a:prstGeom prst="ellipse">
            <a:avLst/>
          </a:prstGeom>
          <a:solidFill>
            <a:srgbClr val="FFFFFF"/>
          </a:solidFill>
          <a:ln/>
        </p:spPr>
      </p:sp>
      <p:sp>
        <p:nvSpPr>
          <p:cNvPr id="74" name="Shape 72"/>
          <p:cNvSpPr/>
          <p:nvPr/>
        </p:nvSpPr>
        <p:spPr>
          <a:xfrm>
            <a:off x="11279124" y="4394230"/>
            <a:ext cx="118872" cy="118872"/>
          </a:xfrm>
          <a:prstGeom prst="ellipse">
            <a:avLst/>
          </a:prstGeom>
          <a:solidFill>
            <a:srgbClr val="FFFFFF"/>
          </a:solidFill>
          <a:ln/>
        </p:spPr>
      </p:sp>
      <p:sp>
        <p:nvSpPr>
          <p:cNvPr id="75" name="Shape 73"/>
          <p:cNvSpPr/>
          <p:nvPr/>
        </p:nvSpPr>
        <p:spPr>
          <a:xfrm>
            <a:off x="7255764" y="4593246"/>
            <a:ext cx="118872" cy="118872"/>
          </a:xfrm>
          <a:prstGeom prst="ellipse">
            <a:avLst/>
          </a:prstGeom>
          <a:solidFill>
            <a:srgbClr val="FFFFFF"/>
          </a:solidFill>
          <a:ln/>
        </p:spPr>
      </p:sp>
      <p:sp>
        <p:nvSpPr>
          <p:cNvPr id="76" name="Shape 74"/>
          <p:cNvSpPr/>
          <p:nvPr/>
        </p:nvSpPr>
        <p:spPr>
          <a:xfrm>
            <a:off x="11279124" y="4593246"/>
            <a:ext cx="118872" cy="118872"/>
          </a:xfrm>
          <a:prstGeom prst="ellipse">
            <a:avLst/>
          </a:prstGeom>
          <a:solidFill>
            <a:srgbClr val="FFFFFF"/>
          </a:solidFill>
          <a:ln/>
        </p:spPr>
      </p:sp>
      <p:sp>
        <p:nvSpPr>
          <p:cNvPr id="77" name="Shape 75"/>
          <p:cNvSpPr/>
          <p:nvPr/>
        </p:nvSpPr>
        <p:spPr>
          <a:xfrm>
            <a:off x="7255764" y="4792263"/>
            <a:ext cx="118872" cy="118872"/>
          </a:xfrm>
          <a:prstGeom prst="ellipse">
            <a:avLst/>
          </a:prstGeom>
          <a:solidFill>
            <a:srgbClr val="FFFFFF"/>
          </a:solidFill>
          <a:ln/>
        </p:spPr>
      </p:sp>
      <p:sp>
        <p:nvSpPr>
          <p:cNvPr id="78" name="Shape 76"/>
          <p:cNvSpPr/>
          <p:nvPr/>
        </p:nvSpPr>
        <p:spPr>
          <a:xfrm>
            <a:off x="11279124" y="4792263"/>
            <a:ext cx="118872" cy="118872"/>
          </a:xfrm>
          <a:prstGeom prst="ellipse">
            <a:avLst/>
          </a:prstGeom>
          <a:solidFill>
            <a:srgbClr val="FFFFFF"/>
          </a:solidFill>
          <a:ln/>
        </p:spPr>
      </p:sp>
      <p:sp>
        <p:nvSpPr>
          <p:cNvPr id="79" name="Shape 77"/>
          <p:cNvSpPr/>
          <p:nvPr/>
        </p:nvSpPr>
        <p:spPr>
          <a:xfrm>
            <a:off x="7255764" y="4991279"/>
            <a:ext cx="118872" cy="118872"/>
          </a:xfrm>
          <a:prstGeom prst="ellipse">
            <a:avLst/>
          </a:prstGeom>
          <a:solidFill>
            <a:srgbClr val="FFFFFF"/>
          </a:solidFill>
          <a:ln/>
        </p:spPr>
      </p:sp>
      <p:sp>
        <p:nvSpPr>
          <p:cNvPr id="80" name="Shape 78"/>
          <p:cNvSpPr/>
          <p:nvPr/>
        </p:nvSpPr>
        <p:spPr>
          <a:xfrm>
            <a:off x="11279124" y="4991279"/>
            <a:ext cx="118872" cy="118872"/>
          </a:xfrm>
          <a:prstGeom prst="ellipse">
            <a:avLst/>
          </a:prstGeom>
          <a:solidFill>
            <a:srgbClr val="FFFFFF"/>
          </a:solidFill>
          <a:ln/>
        </p:spPr>
      </p:sp>
      <p:sp>
        <p:nvSpPr>
          <p:cNvPr id="81" name="Shape 79"/>
          <p:cNvSpPr/>
          <p:nvPr/>
        </p:nvSpPr>
        <p:spPr>
          <a:xfrm>
            <a:off x="7255764" y="5190296"/>
            <a:ext cx="118872" cy="118872"/>
          </a:xfrm>
          <a:prstGeom prst="ellipse">
            <a:avLst/>
          </a:prstGeom>
          <a:solidFill>
            <a:srgbClr val="FFFFFF"/>
          </a:solidFill>
          <a:ln/>
        </p:spPr>
      </p:sp>
      <p:sp>
        <p:nvSpPr>
          <p:cNvPr id="82" name="Shape 80"/>
          <p:cNvSpPr/>
          <p:nvPr/>
        </p:nvSpPr>
        <p:spPr>
          <a:xfrm>
            <a:off x="11279124" y="5190296"/>
            <a:ext cx="118872" cy="118872"/>
          </a:xfrm>
          <a:prstGeom prst="ellipse">
            <a:avLst/>
          </a:prstGeom>
          <a:solidFill>
            <a:srgbClr val="FFFFFF"/>
          </a:solidFill>
          <a:ln/>
        </p:spPr>
      </p:sp>
      <p:sp>
        <p:nvSpPr>
          <p:cNvPr id="83" name="Text 81"/>
          <p:cNvSpPr txBox="1"/>
          <p:nvPr/>
        </p:nvSpPr>
        <p:spPr>
          <a:xfrm>
            <a:off x="7543800" y="2194560"/>
            <a:ext cx="3566160" cy="274320"/>
          </a:xfrm>
          <a:prstGeom prst="rect">
            <a:avLst/>
          </a:prstGeom>
          <a:noFill/>
          <a:ln/>
        </p:spPr>
        <p:txBody>
          <a:bodyPr wrap="square" lIns="0" tIns="0" rIns="0" bIns="0" rtlCol="0" anchor="ctr"/>
          <a:lstStyle/>
          <a:p>
            <a:pPr marL="0" indent="0" algn="ctr">
              <a:buNone/>
            </a:pPr>
            <a:r>
              <a:rPr lang="en-US" sz="1000" b="1" kern="0" spc="100" dirty="0">
                <a:solidFill>
                  <a:srgbClr val="A26769"/>
                </a:solidFill>
                <a:latin typeface="Calibri" pitchFamily="34" charset="0"/>
                <a:ea typeface="Calibri" pitchFamily="34" charset="-122"/>
                <a:cs typeface="Calibri" pitchFamily="34" charset="-120"/>
              </a:rPr>
              <a:t>ORIGIN OF THE WORD</a:t>
            </a:r>
            <a:endParaRPr lang="en-US" sz="1000" dirty="0"/>
          </a:p>
        </p:txBody>
      </p:sp>
      <p:sp>
        <p:nvSpPr>
          <p:cNvPr id="84" name="Text 82"/>
          <p:cNvSpPr txBox="1"/>
          <p:nvPr/>
        </p:nvSpPr>
        <p:spPr>
          <a:xfrm>
            <a:off x="7543800" y="2560320"/>
            <a:ext cx="3566160" cy="2194560"/>
          </a:xfrm>
          <a:prstGeom prst="rect">
            <a:avLst/>
          </a:prstGeom>
          <a:noFill/>
          <a:ln/>
        </p:spPr>
        <p:txBody>
          <a:bodyPr wrap="square" lIns="0" tIns="0" rIns="0" bIns="0" rtlCol="0" anchor="ctr"/>
          <a:lstStyle/>
          <a:p>
            <a:pPr marL="0" indent="0" algn="ctr">
              <a:lnSpc>
                <a:spcPts val="2400"/>
              </a:lnSpc>
              <a:buNone/>
            </a:pPr>
            <a:r>
              <a:rPr lang="en-US" sz="2600" b="1" dirty="0">
                <a:solidFill>
                  <a:srgbClr val="6D2E46"/>
                </a:solidFill>
                <a:latin typeface="Cambria" pitchFamily="34" charset="0"/>
                <a:ea typeface="Cambria" pitchFamily="34" charset="-122"/>
                <a:cs typeface="Cambria" pitchFamily="34" charset="-120"/>
              </a:rPr>
              <a:t>philos</a:t>
            </a:r>
            <a:endParaRPr lang="en-US" sz="2600" dirty="0"/>
          </a:p>
          <a:p>
            <a:pPr marL="0" indent="0" algn="ctr">
              <a:lnSpc>
                <a:spcPts val="2400"/>
              </a:lnSpc>
              <a:buNone/>
            </a:pPr>
            <a:r>
              <a:rPr lang="en-US" sz="1300" dirty="0">
                <a:solidFill>
                  <a:srgbClr val="6E645C"/>
                </a:solidFill>
                <a:latin typeface="Calibri" pitchFamily="34" charset="0"/>
                <a:ea typeface="Calibri" pitchFamily="34" charset="-122"/>
                <a:cs typeface="Calibri" pitchFamily="34" charset="-120"/>
              </a:rPr>
              <a:t>love</a:t>
            </a:r>
            <a:endParaRPr lang="en-US" sz="2600" dirty="0"/>
          </a:p>
          <a:p>
            <a:pPr marL="0" indent="0" algn="ctr">
              <a:lnSpc>
                <a:spcPts val="2400"/>
              </a:lnSpc>
              <a:buNone/>
            </a:pPr>
            <a:r>
              <a:rPr lang="en-US" sz="1800" dirty="0">
                <a:solidFill>
                  <a:srgbClr val="C08A2E"/>
                </a:solidFill>
                <a:latin typeface="Cambria" pitchFamily="34" charset="0"/>
                <a:ea typeface="Cambria" pitchFamily="34" charset="-122"/>
                <a:cs typeface="Cambria" pitchFamily="34" charset="-120"/>
              </a:rPr>
              <a:t>+</a:t>
            </a:r>
            <a:endParaRPr lang="en-US" sz="2600" dirty="0"/>
          </a:p>
          <a:p>
            <a:pPr marL="0" indent="0" algn="ctr">
              <a:lnSpc>
                <a:spcPts val="2400"/>
              </a:lnSpc>
              <a:buNone/>
            </a:pPr>
            <a:r>
              <a:rPr lang="en-US" sz="2600" b="1" dirty="0">
                <a:solidFill>
                  <a:srgbClr val="6D2E46"/>
                </a:solidFill>
                <a:latin typeface="Cambria" pitchFamily="34" charset="0"/>
                <a:ea typeface="Cambria" pitchFamily="34" charset="-122"/>
                <a:cs typeface="Cambria" pitchFamily="34" charset="-120"/>
              </a:rPr>
              <a:t>atelia</a:t>
            </a:r>
            <a:endParaRPr lang="en-US" sz="2600" dirty="0"/>
          </a:p>
          <a:p>
            <a:pPr marL="0" indent="0" algn="ctr">
              <a:lnSpc>
                <a:spcPts val="2400"/>
              </a:lnSpc>
              <a:buNone/>
            </a:pPr>
            <a:r>
              <a:rPr lang="en-US" sz="1300" dirty="0">
                <a:solidFill>
                  <a:srgbClr val="6E645C"/>
                </a:solidFill>
                <a:latin typeface="Calibri" pitchFamily="34" charset="0"/>
                <a:ea typeface="Calibri" pitchFamily="34" charset="-122"/>
                <a:cs typeface="Calibri" pitchFamily="34" charset="-120"/>
              </a:rPr>
              <a:t>exemption from charge</a:t>
            </a:r>
            <a:endParaRPr lang="en-US" sz="2600" dirty="0"/>
          </a:p>
        </p:txBody>
      </p:sp>
      <p:sp>
        <p:nvSpPr>
          <p:cNvPr id="85" name="Text 83"/>
          <p:cNvSpPr txBox="1"/>
          <p:nvPr/>
        </p:nvSpPr>
        <p:spPr>
          <a:xfrm>
            <a:off x="7543800" y="4800600"/>
            <a:ext cx="3566160" cy="274320"/>
          </a:xfrm>
          <a:prstGeom prst="rect">
            <a:avLst/>
          </a:prstGeom>
          <a:noFill/>
          <a:ln/>
        </p:spPr>
        <p:txBody>
          <a:bodyPr wrap="square" lIns="0" tIns="0" rIns="0" bIns="0" rtlCol="0" anchor="ctr"/>
          <a:lstStyle/>
          <a:p>
            <a:pPr marL="0" indent="0" algn="ctr">
              <a:buNone/>
            </a:pPr>
            <a:r>
              <a:rPr lang="en-US" sz="1100" i="1" dirty="0">
                <a:solidFill>
                  <a:srgbClr val="A26769"/>
                </a:solidFill>
                <a:latin typeface="Calibri" pitchFamily="34" charset="0"/>
                <a:ea typeface="Calibri" pitchFamily="34" charset="-122"/>
                <a:cs typeface="Calibri" pitchFamily="34" charset="-120"/>
              </a:rPr>
              <a:t>from Greek</a:t>
            </a:r>
            <a:endParaRPr lang="en-US" sz="11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457200"/>
            <a:ext cx="10911535" cy="685800"/>
          </a:xfrm>
          <a:prstGeom prst="rect">
            <a:avLst/>
          </a:prstGeom>
          <a:noFill/>
          <a:ln/>
        </p:spPr>
        <p:txBody>
          <a:bodyPr wrap="square" lIns="0" tIns="0" rIns="0" bIns="0" rtlCol="0" anchor="b"/>
          <a:lstStyle/>
          <a:p>
            <a:pPr marL="0" indent="0">
              <a:buNone/>
            </a:pPr>
            <a:r>
              <a:rPr lang="en-US" sz="3200" b="1" dirty="0">
                <a:solidFill>
                  <a:srgbClr val="6D2E46"/>
                </a:solidFill>
                <a:latin typeface="Cambria" pitchFamily="34" charset="0"/>
                <a:ea typeface="Cambria" pitchFamily="34" charset="-122"/>
                <a:cs typeface="Cambria" pitchFamily="34" charset="-120"/>
              </a:rPr>
              <a:t>Why philately matters</a:t>
            </a:r>
            <a:endParaRPr lang="en-US" sz="3200" dirty="0"/>
          </a:p>
        </p:txBody>
      </p:sp>
      <p:sp>
        <p:nvSpPr>
          <p:cNvPr id="3" name="Text 1"/>
          <p:cNvSpPr txBox="1"/>
          <p:nvPr/>
        </p:nvSpPr>
        <p:spPr>
          <a:xfrm>
            <a:off x="640080" y="1188720"/>
            <a:ext cx="10911535" cy="365760"/>
          </a:xfrm>
          <a:prstGeom prst="rect">
            <a:avLst/>
          </a:prstGeom>
          <a:noFill/>
          <a:ln/>
        </p:spPr>
        <p:txBody>
          <a:bodyPr wrap="square" lIns="0" tIns="0" rIns="0" bIns="0" rtlCol="0" anchor="t"/>
          <a:lstStyle/>
          <a:p>
            <a:pPr marL="0" indent="0">
              <a:buNone/>
            </a:pPr>
            <a:r>
              <a:rPr lang="en-US" sz="1400" i="1" dirty="0">
                <a:solidFill>
                  <a:srgbClr val="6E645C"/>
                </a:solidFill>
                <a:latin typeface="Calibri" pitchFamily="34" charset="0"/>
                <a:ea typeface="Calibri" pitchFamily="34" charset="-122"/>
                <a:cs typeface="Calibri" pitchFamily="34" charset="-120"/>
              </a:rPr>
              <a:t>Four core arguments</a:t>
            </a:r>
            <a:endParaRPr lang="en-US" sz="1400" dirty="0"/>
          </a:p>
        </p:txBody>
      </p:sp>
      <p:sp>
        <p:nvSpPr>
          <p:cNvPr id="4" name="Shape 2"/>
          <p:cNvSpPr/>
          <p:nvPr/>
        </p:nvSpPr>
        <p:spPr>
          <a:xfrm>
            <a:off x="640080" y="1965960"/>
            <a:ext cx="5212080" cy="1691640"/>
          </a:xfrm>
          <a:prstGeom prst="roundRect">
            <a:avLst>
              <a:gd name="adj" fmla="val 4324"/>
            </a:avLst>
          </a:prstGeom>
          <a:solidFill>
            <a:srgbClr val="F6EFE4"/>
          </a:solidFill>
          <a:ln w="12700">
            <a:solidFill>
              <a:srgbClr val="E2D5C2"/>
            </a:solidFill>
            <a:prstDash val="solid"/>
          </a:ln>
        </p:spPr>
      </p:sp>
      <p:sp>
        <p:nvSpPr>
          <p:cNvPr id="5" name="Shape 3"/>
          <p:cNvSpPr/>
          <p:nvPr/>
        </p:nvSpPr>
        <p:spPr>
          <a:xfrm>
            <a:off x="932688" y="2258568"/>
            <a:ext cx="621792" cy="621792"/>
          </a:xfrm>
          <a:prstGeom prst="ellipse">
            <a:avLst/>
          </a:prstGeom>
          <a:solidFill>
            <a:srgbClr val="6D2E46"/>
          </a:solidFill>
          <a:ln/>
        </p:spPr>
      </p:sp>
      <p:pic>
        <p:nvPicPr>
          <p:cNvPr id="6" name="Image 0" descr="preencoded.png"/>
          <p:cNvPicPr>
            <a:picLocks noChangeAspect="1"/>
          </p:cNvPicPr>
          <p:nvPr/>
        </p:nvPicPr>
        <p:blipFill>
          <a:blip r:embed="rId3"/>
          <a:stretch>
            <a:fillRect/>
          </a:stretch>
        </p:blipFill>
        <p:spPr>
          <a:xfrm>
            <a:off x="1106790" y="2432670"/>
            <a:ext cx="273588" cy="273588"/>
          </a:xfrm>
          <a:prstGeom prst="rect">
            <a:avLst/>
          </a:prstGeom>
        </p:spPr>
      </p:pic>
      <p:sp>
        <p:nvSpPr>
          <p:cNvPr id="7" name="Text 4"/>
          <p:cNvSpPr txBox="1"/>
          <p:nvPr/>
        </p:nvSpPr>
        <p:spPr>
          <a:xfrm>
            <a:off x="1737360" y="2240280"/>
            <a:ext cx="3840480" cy="365760"/>
          </a:xfrm>
          <a:prstGeom prst="rect">
            <a:avLst/>
          </a:prstGeom>
          <a:noFill/>
          <a:ln/>
        </p:spPr>
        <p:txBody>
          <a:bodyPr wrap="square" lIns="0" tIns="0" rIns="0" bIns="0" rtlCol="0" anchor="ctr"/>
          <a:lstStyle/>
          <a:p>
            <a:pPr marL="0" indent="0">
              <a:buNone/>
            </a:pPr>
            <a:r>
              <a:rPr lang="en-US" sz="1800" b="1" dirty="0">
                <a:solidFill>
                  <a:srgbClr val="6D2E46"/>
                </a:solidFill>
                <a:latin typeface="Cambria" pitchFamily="34" charset="0"/>
                <a:ea typeface="Cambria" pitchFamily="34" charset="-122"/>
                <a:cs typeface="Cambria" pitchFamily="34" charset="-120"/>
              </a:rPr>
              <a:t>Miniature documents</a:t>
            </a:r>
            <a:endParaRPr lang="en-US" sz="1800" dirty="0"/>
          </a:p>
        </p:txBody>
      </p:sp>
      <p:sp>
        <p:nvSpPr>
          <p:cNvPr id="8" name="Text 5"/>
          <p:cNvSpPr txBox="1"/>
          <p:nvPr/>
        </p:nvSpPr>
        <p:spPr>
          <a:xfrm>
            <a:off x="1737360" y="2651760"/>
            <a:ext cx="3886200" cy="822960"/>
          </a:xfrm>
          <a:prstGeom prst="rect">
            <a:avLst/>
          </a:prstGeom>
          <a:noFill/>
          <a:ln/>
        </p:spPr>
        <p:txBody>
          <a:bodyPr wrap="square" lIns="0" tIns="0" rIns="0" bIns="0" rtlCol="0" anchor="ctr"/>
          <a:lstStyle/>
          <a:p>
            <a:pPr marL="0" indent="0">
              <a:lnSpc>
                <a:spcPts val="1900"/>
              </a:lnSpc>
              <a:buNone/>
            </a:pPr>
            <a:r>
              <a:rPr lang="en-US" sz="1300" dirty="0">
                <a:solidFill>
                  <a:srgbClr val="2E2A27"/>
                </a:solidFill>
                <a:latin typeface="Calibri" pitchFamily="34" charset="0"/>
                <a:ea typeface="Calibri" pitchFamily="34" charset="-122"/>
                <a:cs typeface="Calibri" pitchFamily="34" charset="-120"/>
              </a:rPr>
              <a:t>Every stamp is evidence of its own time — date, rate, country and event.</a:t>
            </a:r>
            <a:endParaRPr lang="en-US" sz="1300" dirty="0"/>
          </a:p>
        </p:txBody>
      </p:sp>
      <p:sp>
        <p:nvSpPr>
          <p:cNvPr id="9" name="Shape 6"/>
          <p:cNvSpPr/>
          <p:nvPr/>
        </p:nvSpPr>
        <p:spPr>
          <a:xfrm>
            <a:off x="6336792" y="1965960"/>
            <a:ext cx="5212080" cy="1691640"/>
          </a:xfrm>
          <a:prstGeom prst="roundRect">
            <a:avLst>
              <a:gd name="adj" fmla="val 4324"/>
            </a:avLst>
          </a:prstGeom>
          <a:solidFill>
            <a:srgbClr val="F6EFE4"/>
          </a:solidFill>
          <a:ln w="12700">
            <a:solidFill>
              <a:srgbClr val="E2D5C2"/>
            </a:solidFill>
            <a:prstDash val="solid"/>
          </a:ln>
        </p:spPr>
      </p:sp>
      <p:sp>
        <p:nvSpPr>
          <p:cNvPr id="10" name="Shape 7"/>
          <p:cNvSpPr/>
          <p:nvPr/>
        </p:nvSpPr>
        <p:spPr>
          <a:xfrm>
            <a:off x="6629400" y="2258568"/>
            <a:ext cx="621792" cy="621792"/>
          </a:xfrm>
          <a:prstGeom prst="ellipse">
            <a:avLst/>
          </a:prstGeom>
          <a:solidFill>
            <a:srgbClr val="6D2E46"/>
          </a:solidFill>
          <a:ln/>
        </p:spPr>
      </p:sp>
      <p:pic>
        <p:nvPicPr>
          <p:cNvPr id="11" name="Image 1" descr="preencoded.png"/>
          <p:cNvPicPr>
            <a:picLocks noChangeAspect="1"/>
          </p:cNvPicPr>
          <p:nvPr/>
        </p:nvPicPr>
        <p:blipFill>
          <a:blip r:embed="rId4"/>
          <a:stretch>
            <a:fillRect/>
          </a:stretch>
        </p:blipFill>
        <p:spPr>
          <a:xfrm>
            <a:off x="6803502" y="2432670"/>
            <a:ext cx="273588" cy="273588"/>
          </a:xfrm>
          <a:prstGeom prst="rect">
            <a:avLst/>
          </a:prstGeom>
        </p:spPr>
      </p:pic>
      <p:sp>
        <p:nvSpPr>
          <p:cNvPr id="12" name="Text 8"/>
          <p:cNvSpPr txBox="1"/>
          <p:nvPr/>
        </p:nvSpPr>
        <p:spPr>
          <a:xfrm>
            <a:off x="7434072" y="2240280"/>
            <a:ext cx="3840480" cy="365760"/>
          </a:xfrm>
          <a:prstGeom prst="rect">
            <a:avLst/>
          </a:prstGeom>
          <a:noFill/>
          <a:ln/>
        </p:spPr>
        <p:txBody>
          <a:bodyPr wrap="square" lIns="0" tIns="0" rIns="0" bIns="0" rtlCol="0" anchor="ctr"/>
          <a:lstStyle/>
          <a:p>
            <a:pPr marL="0" indent="0">
              <a:buNone/>
            </a:pPr>
            <a:r>
              <a:rPr lang="en-US" sz="1800" b="1" dirty="0">
                <a:solidFill>
                  <a:srgbClr val="6D2E46"/>
                </a:solidFill>
                <a:latin typeface="Cambria" pitchFamily="34" charset="0"/>
                <a:ea typeface="Cambria" pitchFamily="34" charset="-122"/>
                <a:cs typeface="Cambria" pitchFamily="34" charset="-120"/>
              </a:rPr>
              <a:t>A mirror of its age</a:t>
            </a:r>
            <a:endParaRPr lang="en-US" sz="1800" dirty="0"/>
          </a:p>
        </p:txBody>
      </p:sp>
      <p:sp>
        <p:nvSpPr>
          <p:cNvPr id="13" name="Text 9"/>
          <p:cNvSpPr txBox="1"/>
          <p:nvPr/>
        </p:nvSpPr>
        <p:spPr>
          <a:xfrm>
            <a:off x="7434072" y="2651760"/>
            <a:ext cx="3886200" cy="822960"/>
          </a:xfrm>
          <a:prstGeom prst="rect">
            <a:avLst/>
          </a:prstGeom>
          <a:noFill/>
          <a:ln/>
        </p:spPr>
        <p:txBody>
          <a:bodyPr wrap="square" lIns="0" tIns="0" rIns="0" bIns="0" rtlCol="0" anchor="ctr"/>
          <a:lstStyle/>
          <a:p>
            <a:pPr marL="0" indent="0">
              <a:lnSpc>
                <a:spcPts val="1900"/>
              </a:lnSpc>
              <a:buNone/>
            </a:pPr>
            <a:r>
              <a:rPr lang="en-US" sz="1300" dirty="0">
                <a:solidFill>
                  <a:srgbClr val="2E2A27"/>
                </a:solidFill>
                <a:latin typeface="Calibri" pitchFamily="34" charset="0"/>
                <a:ea typeface="Calibri" pitchFamily="34" charset="-122"/>
                <a:cs typeface="Calibri" pitchFamily="34" charset="-120"/>
              </a:rPr>
              <a:t>They reflect politics, culture, science, art, sport and technology.</a:t>
            </a:r>
            <a:endParaRPr lang="en-US" sz="1300" dirty="0"/>
          </a:p>
        </p:txBody>
      </p:sp>
      <p:sp>
        <p:nvSpPr>
          <p:cNvPr id="14" name="Shape 10"/>
          <p:cNvSpPr/>
          <p:nvPr/>
        </p:nvSpPr>
        <p:spPr>
          <a:xfrm>
            <a:off x="640080" y="3886200"/>
            <a:ext cx="5212080" cy="1691640"/>
          </a:xfrm>
          <a:prstGeom prst="roundRect">
            <a:avLst>
              <a:gd name="adj" fmla="val 4324"/>
            </a:avLst>
          </a:prstGeom>
          <a:solidFill>
            <a:srgbClr val="F6EFE4"/>
          </a:solidFill>
          <a:ln w="12700">
            <a:solidFill>
              <a:srgbClr val="E2D5C2"/>
            </a:solidFill>
            <a:prstDash val="solid"/>
          </a:ln>
        </p:spPr>
      </p:sp>
      <p:sp>
        <p:nvSpPr>
          <p:cNvPr id="15" name="Shape 11"/>
          <p:cNvSpPr/>
          <p:nvPr/>
        </p:nvSpPr>
        <p:spPr>
          <a:xfrm>
            <a:off x="932688" y="4178808"/>
            <a:ext cx="621792" cy="621792"/>
          </a:xfrm>
          <a:prstGeom prst="ellipse">
            <a:avLst/>
          </a:prstGeom>
          <a:solidFill>
            <a:srgbClr val="6D2E46"/>
          </a:solidFill>
          <a:ln/>
        </p:spPr>
      </p:sp>
      <p:pic>
        <p:nvPicPr>
          <p:cNvPr id="16" name="Image 2" descr="preencoded.png"/>
          <p:cNvPicPr>
            <a:picLocks noChangeAspect="1"/>
          </p:cNvPicPr>
          <p:nvPr/>
        </p:nvPicPr>
        <p:blipFill>
          <a:blip r:embed="rId5"/>
          <a:stretch>
            <a:fillRect/>
          </a:stretch>
        </p:blipFill>
        <p:spPr>
          <a:xfrm>
            <a:off x="1106790" y="4352910"/>
            <a:ext cx="273588" cy="273588"/>
          </a:xfrm>
          <a:prstGeom prst="rect">
            <a:avLst/>
          </a:prstGeom>
        </p:spPr>
      </p:pic>
      <p:sp>
        <p:nvSpPr>
          <p:cNvPr id="17" name="Text 12"/>
          <p:cNvSpPr txBox="1"/>
          <p:nvPr/>
        </p:nvSpPr>
        <p:spPr>
          <a:xfrm>
            <a:off x="1737360" y="4160520"/>
            <a:ext cx="3840480" cy="365760"/>
          </a:xfrm>
          <a:prstGeom prst="rect">
            <a:avLst/>
          </a:prstGeom>
          <a:noFill/>
          <a:ln/>
        </p:spPr>
        <p:txBody>
          <a:bodyPr wrap="square" lIns="0" tIns="0" rIns="0" bIns="0" rtlCol="0" anchor="ctr"/>
          <a:lstStyle/>
          <a:p>
            <a:pPr marL="0" indent="0">
              <a:buNone/>
            </a:pPr>
            <a:r>
              <a:rPr lang="en-US" sz="1800" b="1" dirty="0">
                <a:solidFill>
                  <a:srgbClr val="6D2E46"/>
                </a:solidFill>
                <a:latin typeface="Cambria" pitchFamily="34" charset="0"/>
                <a:ea typeface="Cambria" pitchFamily="34" charset="-122"/>
                <a:cs typeface="Cambria" pitchFamily="34" charset="-120"/>
              </a:rPr>
              <a:t>An educational tool</a:t>
            </a:r>
            <a:endParaRPr lang="en-US" sz="1800" dirty="0"/>
          </a:p>
        </p:txBody>
      </p:sp>
      <p:sp>
        <p:nvSpPr>
          <p:cNvPr id="18" name="Text 13"/>
          <p:cNvSpPr txBox="1"/>
          <p:nvPr/>
        </p:nvSpPr>
        <p:spPr>
          <a:xfrm>
            <a:off x="1737360" y="4572000"/>
            <a:ext cx="3886200" cy="822960"/>
          </a:xfrm>
          <a:prstGeom prst="rect">
            <a:avLst/>
          </a:prstGeom>
          <a:noFill/>
          <a:ln/>
        </p:spPr>
        <p:txBody>
          <a:bodyPr wrap="square" lIns="0" tIns="0" rIns="0" bIns="0" rtlCol="0" anchor="ctr"/>
          <a:lstStyle/>
          <a:p>
            <a:pPr marL="0" indent="0">
              <a:lnSpc>
                <a:spcPts val="1900"/>
              </a:lnSpc>
              <a:buNone/>
            </a:pPr>
            <a:r>
              <a:rPr lang="en-US" sz="1300" dirty="0">
                <a:solidFill>
                  <a:srgbClr val="2E2A27"/>
                </a:solidFill>
                <a:latin typeface="Calibri" pitchFamily="34" charset="0"/>
                <a:ea typeface="Calibri" pitchFamily="34" charset="-122"/>
                <a:cs typeface="Calibri" pitchFamily="34" charset="-120"/>
              </a:rPr>
              <a:t>Useful to students, collectors and researchers across many disciplines.</a:t>
            </a:r>
            <a:endParaRPr lang="en-US" sz="1300" dirty="0"/>
          </a:p>
        </p:txBody>
      </p:sp>
      <p:sp>
        <p:nvSpPr>
          <p:cNvPr id="19" name="Shape 14"/>
          <p:cNvSpPr/>
          <p:nvPr/>
        </p:nvSpPr>
        <p:spPr>
          <a:xfrm>
            <a:off x="6336792" y="3886200"/>
            <a:ext cx="5212080" cy="1691640"/>
          </a:xfrm>
          <a:prstGeom prst="roundRect">
            <a:avLst>
              <a:gd name="adj" fmla="val 4324"/>
            </a:avLst>
          </a:prstGeom>
          <a:solidFill>
            <a:srgbClr val="F6EFE4"/>
          </a:solidFill>
          <a:ln w="12700">
            <a:solidFill>
              <a:srgbClr val="E2D5C2"/>
            </a:solidFill>
            <a:prstDash val="solid"/>
          </a:ln>
        </p:spPr>
      </p:sp>
      <p:sp>
        <p:nvSpPr>
          <p:cNvPr id="20" name="Shape 15"/>
          <p:cNvSpPr/>
          <p:nvPr/>
        </p:nvSpPr>
        <p:spPr>
          <a:xfrm>
            <a:off x="6629400" y="4178808"/>
            <a:ext cx="621792" cy="621792"/>
          </a:xfrm>
          <a:prstGeom prst="ellipse">
            <a:avLst/>
          </a:prstGeom>
          <a:solidFill>
            <a:srgbClr val="6D2E46"/>
          </a:solidFill>
          <a:ln/>
        </p:spPr>
      </p:sp>
      <p:pic>
        <p:nvPicPr>
          <p:cNvPr id="21" name="Image 3" descr="preencoded.png"/>
          <p:cNvPicPr>
            <a:picLocks noChangeAspect="1"/>
          </p:cNvPicPr>
          <p:nvPr/>
        </p:nvPicPr>
        <p:blipFill>
          <a:blip r:embed="rId6"/>
          <a:stretch>
            <a:fillRect/>
          </a:stretch>
        </p:blipFill>
        <p:spPr>
          <a:xfrm>
            <a:off x="6803502" y="4352910"/>
            <a:ext cx="273588" cy="273588"/>
          </a:xfrm>
          <a:prstGeom prst="rect">
            <a:avLst/>
          </a:prstGeom>
        </p:spPr>
      </p:pic>
      <p:sp>
        <p:nvSpPr>
          <p:cNvPr id="22" name="Text 16"/>
          <p:cNvSpPr txBox="1"/>
          <p:nvPr/>
        </p:nvSpPr>
        <p:spPr>
          <a:xfrm>
            <a:off x="7434072" y="4160520"/>
            <a:ext cx="3840480" cy="365760"/>
          </a:xfrm>
          <a:prstGeom prst="rect">
            <a:avLst/>
          </a:prstGeom>
          <a:noFill/>
          <a:ln/>
        </p:spPr>
        <p:txBody>
          <a:bodyPr wrap="square" lIns="0" tIns="0" rIns="0" bIns="0" rtlCol="0" anchor="ctr"/>
          <a:lstStyle/>
          <a:p>
            <a:pPr marL="0" indent="0">
              <a:buNone/>
            </a:pPr>
            <a:r>
              <a:rPr lang="en-US" sz="1800" b="1" dirty="0">
                <a:solidFill>
                  <a:srgbClr val="6D2E46"/>
                </a:solidFill>
                <a:latin typeface="Cambria" pitchFamily="34" charset="0"/>
                <a:ea typeface="Cambria" pitchFamily="34" charset="-122"/>
                <a:cs typeface="Cambria" pitchFamily="34" charset="-120"/>
              </a:rPr>
              <a:t>National identity</a:t>
            </a:r>
            <a:endParaRPr lang="en-US" sz="1800" dirty="0"/>
          </a:p>
        </p:txBody>
      </p:sp>
      <p:sp>
        <p:nvSpPr>
          <p:cNvPr id="23" name="Text 17"/>
          <p:cNvSpPr txBox="1"/>
          <p:nvPr/>
        </p:nvSpPr>
        <p:spPr>
          <a:xfrm>
            <a:off x="7434072" y="4572000"/>
            <a:ext cx="3886200" cy="822960"/>
          </a:xfrm>
          <a:prstGeom prst="rect">
            <a:avLst/>
          </a:prstGeom>
          <a:noFill/>
          <a:ln/>
        </p:spPr>
        <p:txBody>
          <a:bodyPr wrap="square" lIns="0" tIns="0" rIns="0" bIns="0" rtlCol="0" anchor="ctr"/>
          <a:lstStyle/>
          <a:p>
            <a:pPr marL="0" indent="0">
              <a:lnSpc>
                <a:spcPts val="1900"/>
              </a:lnSpc>
              <a:buNone/>
            </a:pPr>
            <a:r>
              <a:rPr lang="en-US" sz="1300" dirty="0">
                <a:solidFill>
                  <a:srgbClr val="2E2A27"/>
                </a:solidFill>
                <a:latin typeface="Calibri" pitchFamily="34" charset="0"/>
                <a:ea typeface="Calibri" pitchFamily="34" charset="-122"/>
                <a:cs typeface="Calibri" pitchFamily="34" charset="-120"/>
              </a:rPr>
              <a:t>They sustain cultural heritage and the memory of a society.</a:t>
            </a:r>
            <a:endParaRPr lang="en-US" sz="13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457200"/>
            <a:ext cx="10911535" cy="685800"/>
          </a:xfrm>
          <a:prstGeom prst="rect">
            <a:avLst/>
          </a:prstGeom>
          <a:noFill/>
          <a:ln/>
        </p:spPr>
        <p:txBody>
          <a:bodyPr wrap="square" lIns="0" tIns="0" rIns="0" bIns="0" rtlCol="0" anchor="b"/>
          <a:lstStyle/>
          <a:p>
            <a:pPr marL="0" indent="0">
              <a:buNone/>
            </a:pPr>
            <a:r>
              <a:rPr lang="en-US" sz="3200" b="1" dirty="0">
                <a:solidFill>
                  <a:srgbClr val="6D2E46"/>
                </a:solidFill>
                <a:latin typeface="Cambria" pitchFamily="34" charset="0"/>
                <a:ea typeface="Cambria" pitchFamily="34" charset="-122"/>
                <a:cs typeface="Cambria" pitchFamily="34" charset="-120"/>
              </a:rPr>
              <a:t>Main branches of philately</a:t>
            </a:r>
            <a:endParaRPr lang="en-US" sz="3200" dirty="0"/>
          </a:p>
        </p:txBody>
      </p:sp>
      <p:sp>
        <p:nvSpPr>
          <p:cNvPr id="3" name="Text 1"/>
          <p:cNvSpPr txBox="1"/>
          <p:nvPr/>
        </p:nvSpPr>
        <p:spPr>
          <a:xfrm>
            <a:off x="640080" y="1188720"/>
            <a:ext cx="10911535" cy="365760"/>
          </a:xfrm>
          <a:prstGeom prst="rect">
            <a:avLst/>
          </a:prstGeom>
          <a:noFill/>
          <a:ln/>
        </p:spPr>
        <p:txBody>
          <a:bodyPr wrap="square" lIns="0" tIns="0" rIns="0" bIns="0" rtlCol="0" anchor="t"/>
          <a:lstStyle/>
          <a:p>
            <a:pPr marL="0" indent="0">
              <a:buNone/>
            </a:pPr>
            <a:r>
              <a:rPr lang="en-US" sz="1400" i="1" dirty="0">
                <a:solidFill>
                  <a:srgbClr val="6E645C"/>
                </a:solidFill>
                <a:latin typeface="Calibri" pitchFamily="34" charset="0"/>
                <a:ea typeface="Calibri" pitchFamily="34" charset="-122"/>
                <a:cs typeface="Calibri" pitchFamily="34" charset="-120"/>
              </a:rPr>
              <a:t>Six established fields of collecting</a:t>
            </a:r>
            <a:endParaRPr lang="en-US" sz="1400" dirty="0"/>
          </a:p>
        </p:txBody>
      </p:sp>
      <p:sp>
        <p:nvSpPr>
          <p:cNvPr id="4" name="Shape 2"/>
          <p:cNvSpPr/>
          <p:nvPr/>
        </p:nvSpPr>
        <p:spPr>
          <a:xfrm>
            <a:off x="640080" y="1965960"/>
            <a:ext cx="3429000" cy="1783080"/>
          </a:xfrm>
          <a:prstGeom prst="roundRect">
            <a:avLst>
              <a:gd name="adj" fmla="val 4103"/>
            </a:avLst>
          </a:prstGeom>
          <a:solidFill>
            <a:srgbClr val="F6EFE4"/>
          </a:solidFill>
          <a:ln w="12700">
            <a:solidFill>
              <a:srgbClr val="E2D5C2"/>
            </a:solidFill>
            <a:prstDash val="solid"/>
          </a:ln>
        </p:spPr>
      </p:sp>
      <p:sp>
        <p:nvSpPr>
          <p:cNvPr id="5" name="Shape 3"/>
          <p:cNvSpPr/>
          <p:nvPr/>
        </p:nvSpPr>
        <p:spPr>
          <a:xfrm>
            <a:off x="896112" y="2221992"/>
            <a:ext cx="548640" cy="548640"/>
          </a:xfrm>
          <a:prstGeom prst="ellipse">
            <a:avLst/>
          </a:prstGeom>
          <a:solidFill>
            <a:srgbClr val="6D2E46"/>
          </a:solidFill>
          <a:ln/>
        </p:spPr>
      </p:sp>
      <p:pic>
        <p:nvPicPr>
          <p:cNvPr id="6" name="Image 0" descr="preencoded.png"/>
          <p:cNvPicPr>
            <a:picLocks noChangeAspect="1"/>
          </p:cNvPicPr>
          <p:nvPr/>
        </p:nvPicPr>
        <p:blipFill>
          <a:blip r:embed="rId3"/>
          <a:stretch>
            <a:fillRect/>
          </a:stretch>
        </p:blipFill>
        <p:spPr>
          <a:xfrm>
            <a:off x="1049731" y="2375611"/>
            <a:ext cx="241402" cy="241402"/>
          </a:xfrm>
          <a:prstGeom prst="rect">
            <a:avLst/>
          </a:prstGeom>
        </p:spPr>
      </p:pic>
      <p:sp>
        <p:nvSpPr>
          <p:cNvPr id="7" name="Text 4"/>
          <p:cNvSpPr txBox="1"/>
          <p:nvPr/>
        </p:nvSpPr>
        <p:spPr>
          <a:xfrm>
            <a:off x="1554480" y="2258568"/>
            <a:ext cx="2395728" cy="457200"/>
          </a:xfrm>
          <a:prstGeom prst="rect">
            <a:avLst/>
          </a:prstGeom>
          <a:noFill/>
          <a:ln/>
        </p:spPr>
        <p:txBody>
          <a:bodyPr wrap="square" lIns="0" tIns="0" rIns="0" bIns="0" rtlCol="0" anchor="ctr"/>
          <a:lstStyle/>
          <a:p>
            <a:pPr marL="0" indent="0">
              <a:buNone/>
            </a:pPr>
            <a:r>
              <a:rPr lang="en-US" sz="1500" b="1" dirty="0">
                <a:solidFill>
                  <a:srgbClr val="6D2E46"/>
                </a:solidFill>
                <a:latin typeface="Cambria" pitchFamily="34" charset="0"/>
                <a:ea typeface="Cambria" pitchFamily="34" charset="-122"/>
                <a:cs typeface="Cambria" pitchFamily="34" charset="-120"/>
              </a:rPr>
              <a:t>Classical</a:t>
            </a:r>
            <a:endParaRPr lang="en-US" sz="1500" dirty="0"/>
          </a:p>
        </p:txBody>
      </p:sp>
      <p:sp>
        <p:nvSpPr>
          <p:cNvPr id="8" name="Text 5"/>
          <p:cNvSpPr txBox="1"/>
          <p:nvPr/>
        </p:nvSpPr>
        <p:spPr>
          <a:xfrm>
            <a:off x="896112" y="2898648"/>
            <a:ext cx="2926080" cy="731520"/>
          </a:xfrm>
          <a:prstGeom prst="rect">
            <a:avLst/>
          </a:prstGeom>
          <a:noFill/>
          <a:ln/>
        </p:spPr>
        <p:txBody>
          <a:bodyPr wrap="square" lIns="0" tIns="0" rIns="0" bIns="0" rtlCol="0" anchor="ctr"/>
          <a:lstStyle/>
          <a:p>
            <a:pPr marL="0" indent="0">
              <a:lnSpc>
                <a:spcPts val="1700"/>
              </a:lnSpc>
              <a:buNone/>
            </a:pPr>
            <a:r>
              <a:rPr lang="en-US" sz="1200" dirty="0">
                <a:solidFill>
                  <a:srgbClr val="2E2A27"/>
                </a:solidFill>
                <a:latin typeface="Calibri" pitchFamily="34" charset="0"/>
                <a:ea typeface="Calibri" pitchFamily="34" charset="-122"/>
                <a:cs typeface="Calibri" pitchFamily="34" charset="-120"/>
              </a:rPr>
              <a:t>Early issues, rare stamps and classic postal histories.</a:t>
            </a:r>
            <a:endParaRPr lang="en-US" sz="1200" dirty="0"/>
          </a:p>
        </p:txBody>
      </p:sp>
      <p:sp>
        <p:nvSpPr>
          <p:cNvPr id="9" name="Shape 6"/>
          <p:cNvSpPr/>
          <p:nvPr/>
        </p:nvSpPr>
        <p:spPr>
          <a:xfrm>
            <a:off x="4379976" y="1965960"/>
            <a:ext cx="3429000" cy="1783080"/>
          </a:xfrm>
          <a:prstGeom prst="roundRect">
            <a:avLst>
              <a:gd name="adj" fmla="val 4103"/>
            </a:avLst>
          </a:prstGeom>
          <a:solidFill>
            <a:srgbClr val="F6EFE4"/>
          </a:solidFill>
          <a:ln w="12700">
            <a:solidFill>
              <a:srgbClr val="E2D5C2"/>
            </a:solidFill>
            <a:prstDash val="solid"/>
          </a:ln>
        </p:spPr>
      </p:sp>
      <p:sp>
        <p:nvSpPr>
          <p:cNvPr id="10" name="Shape 7"/>
          <p:cNvSpPr/>
          <p:nvPr/>
        </p:nvSpPr>
        <p:spPr>
          <a:xfrm>
            <a:off x="4636008" y="2221992"/>
            <a:ext cx="548640" cy="548640"/>
          </a:xfrm>
          <a:prstGeom prst="ellipse">
            <a:avLst/>
          </a:prstGeom>
          <a:solidFill>
            <a:srgbClr val="A26769"/>
          </a:solidFill>
          <a:ln/>
        </p:spPr>
      </p:sp>
      <p:pic>
        <p:nvPicPr>
          <p:cNvPr id="11" name="Image 1" descr="preencoded.png"/>
          <p:cNvPicPr>
            <a:picLocks noChangeAspect="1"/>
          </p:cNvPicPr>
          <p:nvPr/>
        </p:nvPicPr>
        <p:blipFill>
          <a:blip r:embed="rId4"/>
          <a:stretch>
            <a:fillRect/>
          </a:stretch>
        </p:blipFill>
        <p:spPr>
          <a:xfrm>
            <a:off x="4789627" y="2375611"/>
            <a:ext cx="241402" cy="241402"/>
          </a:xfrm>
          <a:prstGeom prst="rect">
            <a:avLst/>
          </a:prstGeom>
        </p:spPr>
      </p:pic>
      <p:sp>
        <p:nvSpPr>
          <p:cNvPr id="12" name="Text 8"/>
          <p:cNvSpPr txBox="1"/>
          <p:nvPr/>
        </p:nvSpPr>
        <p:spPr>
          <a:xfrm>
            <a:off x="5294376" y="2258568"/>
            <a:ext cx="2395728" cy="457200"/>
          </a:xfrm>
          <a:prstGeom prst="rect">
            <a:avLst/>
          </a:prstGeom>
          <a:noFill/>
          <a:ln/>
        </p:spPr>
        <p:txBody>
          <a:bodyPr wrap="square" lIns="0" tIns="0" rIns="0" bIns="0" rtlCol="0" anchor="ctr"/>
          <a:lstStyle/>
          <a:p>
            <a:pPr marL="0" indent="0">
              <a:buNone/>
            </a:pPr>
            <a:r>
              <a:rPr lang="en-US" sz="1500" b="1" dirty="0">
                <a:solidFill>
                  <a:srgbClr val="6D2E46"/>
                </a:solidFill>
                <a:latin typeface="Cambria" pitchFamily="34" charset="0"/>
                <a:ea typeface="Cambria" pitchFamily="34" charset="-122"/>
                <a:cs typeface="Cambria" pitchFamily="34" charset="-120"/>
              </a:rPr>
              <a:t>Thematic</a:t>
            </a:r>
            <a:endParaRPr lang="en-US" sz="1500" dirty="0"/>
          </a:p>
        </p:txBody>
      </p:sp>
      <p:sp>
        <p:nvSpPr>
          <p:cNvPr id="13" name="Text 9"/>
          <p:cNvSpPr txBox="1"/>
          <p:nvPr/>
        </p:nvSpPr>
        <p:spPr>
          <a:xfrm>
            <a:off x="4636008" y="2898648"/>
            <a:ext cx="2926080" cy="731520"/>
          </a:xfrm>
          <a:prstGeom prst="rect">
            <a:avLst/>
          </a:prstGeom>
          <a:noFill/>
          <a:ln/>
        </p:spPr>
        <p:txBody>
          <a:bodyPr wrap="square" lIns="0" tIns="0" rIns="0" bIns="0" rtlCol="0" anchor="ctr"/>
          <a:lstStyle/>
          <a:p>
            <a:pPr marL="0" indent="0">
              <a:lnSpc>
                <a:spcPts val="1700"/>
              </a:lnSpc>
              <a:buNone/>
            </a:pPr>
            <a:r>
              <a:rPr lang="en-US" sz="1200" dirty="0">
                <a:solidFill>
                  <a:srgbClr val="2E2A27"/>
                </a:solidFill>
                <a:latin typeface="Calibri" pitchFamily="34" charset="0"/>
                <a:ea typeface="Calibri" pitchFamily="34" charset="-122"/>
                <a:cs typeface="Calibri" pitchFamily="34" charset="-120"/>
              </a:rPr>
              <a:t>Collections built on a theme: animals, space, music, sport.</a:t>
            </a:r>
            <a:endParaRPr lang="en-US" sz="1200" dirty="0"/>
          </a:p>
        </p:txBody>
      </p:sp>
      <p:sp>
        <p:nvSpPr>
          <p:cNvPr id="14" name="Shape 10"/>
          <p:cNvSpPr/>
          <p:nvPr/>
        </p:nvSpPr>
        <p:spPr>
          <a:xfrm>
            <a:off x="8119872" y="1965960"/>
            <a:ext cx="3429000" cy="1783080"/>
          </a:xfrm>
          <a:prstGeom prst="roundRect">
            <a:avLst>
              <a:gd name="adj" fmla="val 4103"/>
            </a:avLst>
          </a:prstGeom>
          <a:solidFill>
            <a:srgbClr val="F6EFE4"/>
          </a:solidFill>
          <a:ln w="12700">
            <a:solidFill>
              <a:srgbClr val="E2D5C2"/>
            </a:solidFill>
            <a:prstDash val="solid"/>
          </a:ln>
        </p:spPr>
      </p:sp>
      <p:sp>
        <p:nvSpPr>
          <p:cNvPr id="15" name="Shape 11"/>
          <p:cNvSpPr/>
          <p:nvPr/>
        </p:nvSpPr>
        <p:spPr>
          <a:xfrm>
            <a:off x="8375904" y="2221992"/>
            <a:ext cx="548640" cy="548640"/>
          </a:xfrm>
          <a:prstGeom prst="ellipse">
            <a:avLst/>
          </a:prstGeom>
          <a:solidFill>
            <a:srgbClr val="6D2E46"/>
          </a:solidFill>
          <a:ln/>
        </p:spPr>
      </p:sp>
      <p:pic>
        <p:nvPicPr>
          <p:cNvPr id="16" name="Image 2" descr="preencoded.png"/>
          <p:cNvPicPr>
            <a:picLocks noChangeAspect="1"/>
          </p:cNvPicPr>
          <p:nvPr/>
        </p:nvPicPr>
        <p:blipFill>
          <a:blip r:embed="rId5"/>
          <a:stretch>
            <a:fillRect/>
          </a:stretch>
        </p:blipFill>
        <p:spPr>
          <a:xfrm>
            <a:off x="8529523" y="2375611"/>
            <a:ext cx="241402" cy="241402"/>
          </a:xfrm>
          <a:prstGeom prst="rect">
            <a:avLst/>
          </a:prstGeom>
        </p:spPr>
      </p:pic>
      <p:sp>
        <p:nvSpPr>
          <p:cNvPr id="17" name="Text 12"/>
          <p:cNvSpPr txBox="1"/>
          <p:nvPr/>
        </p:nvSpPr>
        <p:spPr>
          <a:xfrm>
            <a:off x="9034272" y="2258568"/>
            <a:ext cx="2395728" cy="457200"/>
          </a:xfrm>
          <a:prstGeom prst="rect">
            <a:avLst/>
          </a:prstGeom>
          <a:noFill/>
          <a:ln/>
        </p:spPr>
        <p:txBody>
          <a:bodyPr wrap="square" lIns="0" tIns="0" rIns="0" bIns="0" rtlCol="0" anchor="ctr"/>
          <a:lstStyle/>
          <a:p>
            <a:pPr marL="0" indent="0">
              <a:buNone/>
            </a:pPr>
            <a:r>
              <a:rPr lang="en-US" sz="1500" b="1" dirty="0">
                <a:solidFill>
                  <a:srgbClr val="6D2E46"/>
                </a:solidFill>
                <a:latin typeface="Cambria" pitchFamily="34" charset="0"/>
                <a:ea typeface="Cambria" pitchFamily="34" charset="-122"/>
                <a:cs typeface="Cambria" pitchFamily="34" charset="-120"/>
              </a:rPr>
              <a:t>Maximaphily</a:t>
            </a:r>
            <a:endParaRPr lang="en-US" sz="1500" dirty="0"/>
          </a:p>
        </p:txBody>
      </p:sp>
      <p:sp>
        <p:nvSpPr>
          <p:cNvPr id="18" name="Text 13"/>
          <p:cNvSpPr txBox="1"/>
          <p:nvPr/>
        </p:nvSpPr>
        <p:spPr>
          <a:xfrm>
            <a:off x="8375904" y="2898648"/>
            <a:ext cx="2926080" cy="731520"/>
          </a:xfrm>
          <a:prstGeom prst="rect">
            <a:avLst/>
          </a:prstGeom>
          <a:noFill/>
          <a:ln/>
        </p:spPr>
        <p:txBody>
          <a:bodyPr wrap="square" lIns="0" tIns="0" rIns="0" bIns="0" rtlCol="0" anchor="ctr"/>
          <a:lstStyle/>
          <a:p>
            <a:pPr marL="0" indent="0">
              <a:lnSpc>
                <a:spcPts val="1700"/>
              </a:lnSpc>
              <a:buNone/>
            </a:pPr>
            <a:r>
              <a:rPr lang="en-US" sz="1200" dirty="0">
                <a:solidFill>
                  <a:srgbClr val="2E2A27"/>
                </a:solidFill>
                <a:latin typeface="Calibri" pitchFamily="34" charset="0"/>
                <a:ea typeface="Calibri" pitchFamily="34" charset="-122"/>
                <a:cs typeface="Calibri" pitchFamily="34" charset="-120"/>
              </a:rPr>
              <a:t>Picture postcards matched in theme to the stamp and cancel.</a:t>
            </a:r>
            <a:endParaRPr lang="en-US" sz="1200" dirty="0"/>
          </a:p>
        </p:txBody>
      </p:sp>
      <p:sp>
        <p:nvSpPr>
          <p:cNvPr id="19" name="Shape 14"/>
          <p:cNvSpPr/>
          <p:nvPr/>
        </p:nvSpPr>
        <p:spPr>
          <a:xfrm>
            <a:off x="640080" y="3977640"/>
            <a:ext cx="3429000" cy="1783080"/>
          </a:xfrm>
          <a:prstGeom prst="roundRect">
            <a:avLst>
              <a:gd name="adj" fmla="val 4103"/>
            </a:avLst>
          </a:prstGeom>
          <a:solidFill>
            <a:srgbClr val="F6EFE4"/>
          </a:solidFill>
          <a:ln w="12700">
            <a:solidFill>
              <a:srgbClr val="E2D5C2"/>
            </a:solidFill>
            <a:prstDash val="solid"/>
          </a:ln>
        </p:spPr>
      </p:sp>
      <p:sp>
        <p:nvSpPr>
          <p:cNvPr id="20" name="Shape 15"/>
          <p:cNvSpPr/>
          <p:nvPr/>
        </p:nvSpPr>
        <p:spPr>
          <a:xfrm>
            <a:off x="896112" y="4233672"/>
            <a:ext cx="548640" cy="548640"/>
          </a:xfrm>
          <a:prstGeom prst="ellipse">
            <a:avLst/>
          </a:prstGeom>
          <a:solidFill>
            <a:srgbClr val="A26769"/>
          </a:solidFill>
          <a:ln/>
        </p:spPr>
      </p:sp>
      <p:pic>
        <p:nvPicPr>
          <p:cNvPr id="21" name="Image 3" descr="preencoded.png"/>
          <p:cNvPicPr>
            <a:picLocks noChangeAspect="1"/>
          </p:cNvPicPr>
          <p:nvPr/>
        </p:nvPicPr>
        <p:blipFill>
          <a:blip r:embed="rId6"/>
          <a:stretch>
            <a:fillRect/>
          </a:stretch>
        </p:blipFill>
        <p:spPr>
          <a:xfrm>
            <a:off x="1049731" y="4387291"/>
            <a:ext cx="241402" cy="241402"/>
          </a:xfrm>
          <a:prstGeom prst="rect">
            <a:avLst/>
          </a:prstGeom>
        </p:spPr>
      </p:pic>
      <p:sp>
        <p:nvSpPr>
          <p:cNvPr id="22" name="Text 16"/>
          <p:cNvSpPr txBox="1"/>
          <p:nvPr/>
        </p:nvSpPr>
        <p:spPr>
          <a:xfrm>
            <a:off x="1554480" y="4270248"/>
            <a:ext cx="2395728" cy="457200"/>
          </a:xfrm>
          <a:prstGeom prst="rect">
            <a:avLst/>
          </a:prstGeom>
          <a:noFill/>
          <a:ln/>
        </p:spPr>
        <p:txBody>
          <a:bodyPr wrap="square" lIns="0" tIns="0" rIns="0" bIns="0" rtlCol="0" anchor="ctr"/>
          <a:lstStyle/>
          <a:p>
            <a:pPr marL="0" indent="0">
              <a:buNone/>
            </a:pPr>
            <a:r>
              <a:rPr lang="en-US" sz="1500" b="1" dirty="0">
                <a:solidFill>
                  <a:srgbClr val="6D2E46"/>
                </a:solidFill>
                <a:latin typeface="Cambria" pitchFamily="34" charset="0"/>
                <a:ea typeface="Cambria" pitchFamily="34" charset="-122"/>
                <a:cs typeface="Cambria" pitchFamily="34" charset="-120"/>
              </a:rPr>
              <a:t>Postal history</a:t>
            </a:r>
            <a:endParaRPr lang="en-US" sz="1500" dirty="0"/>
          </a:p>
        </p:txBody>
      </p:sp>
      <p:sp>
        <p:nvSpPr>
          <p:cNvPr id="23" name="Text 17"/>
          <p:cNvSpPr txBox="1"/>
          <p:nvPr/>
        </p:nvSpPr>
        <p:spPr>
          <a:xfrm>
            <a:off x="896112" y="4910328"/>
            <a:ext cx="2926080" cy="731520"/>
          </a:xfrm>
          <a:prstGeom prst="rect">
            <a:avLst/>
          </a:prstGeom>
          <a:noFill/>
          <a:ln/>
        </p:spPr>
        <p:txBody>
          <a:bodyPr wrap="square" lIns="0" tIns="0" rIns="0" bIns="0" rtlCol="0" anchor="ctr"/>
          <a:lstStyle/>
          <a:p>
            <a:pPr marL="0" indent="0">
              <a:lnSpc>
                <a:spcPts val="1700"/>
              </a:lnSpc>
              <a:buNone/>
            </a:pPr>
            <a:r>
              <a:rPr lang="en-US" sz="1200" dirty="0">
                <a:solidFill>
                  <a:srgbClr val="2E2A27"/>
                </a:solidFill>
                <a:latin typeface="Calibri" pitchFamily="34" charset="0"/>
                <a:ea typeface="Calibri" pitchFamily="34" charset="-122"/>
                <a:cs typeface="Calibri" pitchFamily="34" charset="-120"/>
              </a:rPr>
              <a:t>Routes, postmarks, rates and postal services.</a:t>
            </a:r>
            <a:endParaRPr lang="en-US" sz="1200" dirty="0"/>
          </a:p>
        </p:txBody>
      </p:sp>
      <p:sp>
        <p:nvSpPr>
          <p:cNvPr id="24" name="Shape 18"/>
          <p:cNvSpPr/>
          <p:nvPr/>
        </p:nvSpPr>
        <p:spPr>
          <a:xfrm>
            <a:off x="4379976" y="3977640"/>
            <a:ext cx="3429000" cy="1783080"/>
          </a:xfrm>
          <a:prstGeom prst="roundRect">
            <a:avLst>
              <a:gd name="adj" fmla="val 4103"/>
            </a:avLst>
          </a:prstGeom>
          <a:solidFill>
            <a:srgbClr val="F6EFE4"/>
          </a:solidFill>
          <a:ln w="12700">
            <a:solidFill>
              <a:srgbClr val="E2D5C2"/>
            </a:solidFill>
            <a:prstDash val="solid"/>
          </a:ln>
        </p:spPr>
      </p:sp>
      <p:sp>
        <p:nvSpPr>
          <p:cNvPr id="25" name="Shape 19"/>
          <p:cNvSpPr/>
          <p:nvPr/>
        </p:nvSpPr>
        <p:spPr>
          <a:xfrm>
            <a:off x="4636008" y="4233672"/>
            <a:ext cx="548640" cy="548640"/>
          </a:xfrm>
          <a:prstGeom prst="ellipse">
            <a:avLst/>
          </a:prstGeom>
          <a:solidFill>
            <a:srgbClr val="6D2E46"/>
          </a:solidFill>
          <a:ln/>
        </p:spPr>
      </p:sp>
      <p:pic>
        <p:nvPicPr>
          <p:cNvPr id="26" name="Image 4" descr="preencoded.png"/>
          <p:cNvPicPr>
            <a:picLocks noChangeAspect="1"/>
          </p:cNvPicPr>
          <p:nvPr/>
        </p:nvPicPr>
        <p:blipFill>
          <a:blip r:embed="rId7"/>
          <a:stretch>
            <a:fillRect/>
          </a:stretch>
        </p:blipFill>
        <p:spPr>
          <a:xfrm>
            <a:off x="4789627" y="4387291"/>
            <a:ext cx="241402" cy="241402"/>
          </a:xfrm>
          <a:prstGeom prst="rect">
            <a:avLst/>
          </a:prstGeom>
        </p:spPr>
      </p:pic>
      <p:sp>
        <p:nvSpPr>
          <p:cNvPr id="27" name="Text 20"/>
          <p:cNvSpPr txBox="1"/>
          <p:nvPr/>
        </p:nvSpPr>
        <p:spPr>
          <a:xfrm>
            <a:off x="5294376" y="4270248"/>
            <a:ext cx="2395728" cy="457200"/>
          </a:xfrm>
          <a:prstGeom prst="rect">
            <a:avLst/>
          </a:prstGeom>
          <a:noFill/>
          <a:ln/>
        </p:spPr>
        <p:txBody>
          <a:bodyPr wrap="square" lIns="0" tIns="0" rIns="0" bIns="0" rtlCol="0" anchor="ctr"/>
          <a:lstStyle/>
          <a:p>
            <a:pPr marL="0" indent="0">
              <a:buNone/>
            </a:pPr>
            <a:r>
              <a:rPr lang="en-US" sz="1500" b="1" dirty="0">
                <a:solidFill>
                  <a:srgbClr val="6D2E46"/>
                </a:solidFill>
                <a:latin typeface="Cambria" pitchFamily="34" charset="0"/>
                <a:ea typeface="Cambria" pitchFamily="34" charset="-122"/>
                <a:cs typeface="Cambria" pitchFamily="34" charset="-120"/>
              </a:rPr>
              <a:t>Aerophilately</a:t>
            </a:r>
            <a:endParaRPr lang="en-US" sz="1500" dirty="0"/>
          </a:p>
        </p:txBody>
      </p:sp>
      <p:sp>
        <p:nvSpPr>
          <p:cNvPr id="28" name="Text 21"/>
          <p:cNvSpPr txBox="1"/>
          <p:nvPr/>
        </p:nvSpPr>
        <p:spPr>
          <a:xfrm>
            <a:off x="4636008" y="4910328"/>
            <a:ext cx="2926080" cy="731520"/>
          </a:xfrm>
          <a:prstGeom prst="rect">
            <a:avLst/>
          </a:prstGeom>
          <a:noFill/>
          <a:ln/>
        </p:spPr>
        <p:txBody>
          <a:bodyPr wrap="square" lIns="0" tIns="0" rIns="0" bIns="0" rtlCol="0" anchor="ctr"/>
          <a:lstStyle/>
          <a:p>
            <a:pPr marL="0" indent="0">
              <a:lnSpc>
                <a:spcPts val="1700"/>
              </a:lnSpc>
              <a:buNone/>
            </a:pPr>
            <a:r>
              <a:rPr lang="en-US" sz="1200" dirty="0">
                <a:solidFill>
                  <a:srgbClr val="2E2A27"/>
                </a:solidFill>
                <a:latin typeface="Calibri" pitchFamily="34" charset="0"/>
                <a:ea typeface="Calibri" pitchFamily="34" charset="-122"/>
                <a:cs typeface="Calibri" pitchFamily="34" charset="-120"/>
              </a:rPr>
              <a:t>Airmail and the history of aviation routes.</a:t>
            </a:r>
            <a:endParaRPr lang="en-US" sz="1200" dirty="0"/>
          </a:p>
        </p:txBody>
      </p:sp>
      <p:sp>
        <p:nvSpPr>
          <p:cNvPr id="29" name="Shape 22"/>
          <p:cNvSpPr/>
          <p:nvPr/>
        </p:nvSpPr>
        <p:spPr>
          <a:xfrm>
            <a:off x="8119872" y="3977640"/>
            <a:ext cx="3429000" cy="1783080"/>
          </a:xfrm>
          <a:prstGeom prst="roundRect">
            <a:avLst>
              <a:gd name="adj" fmla="val 4103"/>
            </a:avLst>
          </a:prstGeom>
          <a:solidFill>
            <a:srgbClr val="F6EFE4"/>
          </a:solidFill>
          <a:ln w="12700">
            <a:solidFill>
              <a:srgbClr val="E2D5C2"/>
            </a:solidFill>
            <a:prstDash val="solid"/>
          </a:ln>
        </p:spPr>
      </p:sp>
      <p:sp>
        <p:nvSpPr>
          <p:cNvPr id="30" name="Shape 23"/>
          <p:cNvSpPr/>
          <p:nvPr/>
        </p:nvSpPr>
        <p:spPr>
          <a:xfrm>
            <a:off x="8375904" y="4233672"/>
            <a:ext cx="548640" cy="548640"/>
          </a:xfrm>
          <a:prstGeom prst="ellipse">
            <a:avLst/>
          </a:prstGeom>
          <a:solidFill>
            <a:srgbClr val="A26769"/>
          </a:solidFill>
          <a:ln/>
        </p:spPr>
      </p:sp>
      <p:pic>
        <p:nvPicPr>
          <p:cNvPr id="31" name="Image 5" descr="preencoded.png"/>
          <p:cNvPicPr>
            <a:picLocks noChangeAspect="1"/>
          </p:cNvPicPr>
          <p:nvPr/>
        </p:nvPicPr>
        <p:blipFill>
          <a:blip r:embed="rId8"/>
          <a:stretch>
            <a:fillRect/>
          </a:stretch>
        </p:blipFill>
        <p:spPr>
          <a:xfrm>
            <a:off x="8529523" y="4387291"/>
            <a:ext cx="241402" cy="241402"/>
          </a:xfrm>
          <a:prstGeom prst="rect">
            <a:avLst/>
          </a:prstGeom>
        </p:spPr>
      </p:pic>
      <p:sp>
        <p:nvSpPr>
          <p:cNvPr id="32" name="Text 24"/>
          <p:cNvSpPr txBox="1"/>
          <p:nvPr/>
        </p:nvSpPr>
        <p:spPr>
          <a:xfrm>
            <a:off x="9034272" y="4270248"/>
            <a:ext cx="2395728" cy="457200"/>
          </a:xfrm>
          <a:prstGeom prst="rect">
            <a:avLst/>
          </a:prstGeom>
          <a:noFill/>
          <a:ln/>
        </p:spPr>
        <p:txBody>
          <a:bodyPr wrap="square" lIns="0" tIns="0" rIns="0" bIns="0" rtlCol="0" anchor="ctr"/>
          <a:lstStyle/>
          <a:p>
            <a:pPr marL="0" indent="0">
              <a:buNone/>
            </a:pPr>
            <a:r>
              <a:rPr lang="en-US" sz="1500" b="1" dirty="0">
                <a:solidFill>
                  <a:srgbClr val="6D2E46"/>
                </a:solidFill>
                <a:latin typeface="Cambria" pitchFamily="34" charset="0"/>
                <a:ea typeface="Cambria" pitchFamily="34" charset="-122"/>
                <a:cs typeface="Cambria" pitchFamily="34" charset="-120"/>
              </a:rPr>
              <a:t>Revenue</a:t>
            </a:r>
            <a:endParaRPr lang="en-US" sz="1500" dirty="0"/>
          </a:p>
        </p:txBody>
      </p:sp>
      <p:sp>
        <p:nvSpPr>
          <p:cNvPr id="33" name="Text 25"/>
          <p:cNvSpPr txBox="1"/>
          <p:nvPr/>
        </p:nvSpPr>
        <p:spPr>
          <a:xfrm>
            <a:off x="8375904" y="4910328"/>
            <a:ext cx="2926080" cy="731520"/>
          </a:xfrm>
          <a:prstGeom prst="rect">
            <a:avLst/>
          </a:prstGeom>
          <a:noFill/>
          <a:ln/>
        </p:spPr>
        <p:txBody>
          <a:bodyPr wrap="square" lIns="0" tIns="0" rIns="0" bIns="0" rtlCol="0" anchor="ctr"/>
          <a:lstStyle/>
          <a:p>
            <a:pPr marL="0" indent="0">
              <a:lnSpc>
                <a:spcPts val="1700"/>
              </a:lnSpc>
              <a:buNone/>
            </a:pPr>
            <a:r>
              <a:rPr lang="en-US" sz="1200" dirty="0">
                <a:solidFill>
                  <a:srgbClr val="2E2A27"/>
                </a:solidFill>
                <a:latin typeface="Calibri" pitchFamily="34" charset="0"/>
                <a:ea typeface="Calibri" pitchFamily="34" charset="-122"/>
                <a:cs typeface="Calibri" pitchFamily="34" charset="-120"/>
              </a:rPr>
              <a:t>Fiscal and revenue stamps outside postal use.</a:t>
            </a:r>
            <a:endParaRPr lang="en-US" sz="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457200"/>
            <a:ext cx="10911535" cy="685800"/>
          </a:xfrm>
          <a:prstGeom prst="rect">
            <a:avLst/>
          </a:prstGeom>
          <a:noFill/>
          <a:ln/>
        </p:spPr>
        <p:txBody>
          <a:bodyPr wrap="square" lIns="0" tIns="0" rIns="0" bIns="0" rtlCol="0" anchor="b"/>
          <a:lstStyle/>
          <a:p>
            <a:pPr marL="0" indent="0">
              <a:buNone/>
            </a:pPr>
            <a:r>
              <a:rPr lang="en-US" sz="3200" b="1" dirty="0">
                <a:solidFill>
                  <a:srgbClr val="6D2E46"/>
                </a:solidFill>
                <a:latin typeface="Cambria" pitchFamily="34" charset="0"/>
                <a:ea typeface="Cambria" pitchFamily="34" charset="-122"/>
                <a:cs typeface="Cambria" pitchFamily="34" charset="-120"/>
              </a:rPr>
              <a:t>What philatelists collect</a:t>
            </a:r>
            <a:endParaRPr lang="en-US" sz="3200" dirty="0"/>
          </a:p>
        </p:txBody>
      </p:sp>
      <p:sp>
        <p:nvSpPr>
          <p:cNvPr id="3" name="Text 1"/>
          <p:cNvSpPr txBox="1"/>
          <p:nvPr/>
        </p:nvSpPr>
        <p:spPr>
          <a:xfrm>
            <a:off x="640080" y="1188720"/>
            <a:ext cx="10911535" cy="365760"/>
          </a:xfrm>
          <a:prstGeom prst="rect">
            <a:avLst/>
          </a:prstGeom>
          <a:noFill/>
          <a:ln/>
        </p:spPr>
        <p:txBody>
          <a:bodyPr wrap="square" lIns="0" tIns="0" rIns="0" bIns="0" rtlCol="0" anchor="t"/>
          <a:lstStyle/>
          <a:p>
            <a:pPr marL="0" indent="0">
              <a:buNone/>
            </a:pPr>
            <a:r>
              <a:rPr lang="en-US" sz="1400" i="1" dirty="0">
                <a:solidFill>
                  <a:srgbClr val="6E645C"/>
                </a:solidFill>
                <a:latin typeface="Calibri" pitchFamily="34" charset="0"/>
                <a:ea typeface="Calibri" pitchFamily="34" charset="-122"/>
                <a:cs typeface="Calibri" pitchFamily="34" charset="-120"/>
              </a:rPr>
              <a:t>From a single stamp to the whole cover</a:t>
            </a:r>
            <a:endParaRPr lang="en-US" sz="1400" dirty="0"/>
          </a:p>
        </p:txBody>
      </p:sp>
      <p:sp>
        <p:nvSpPr>
          <p:cNvPr id="4" name="Shape 2"/>
          <p:cNvSpPr/>
          <p:nvPr/>
        </p:nvSpPr>
        <p:spPr>
          <a:xfrm>
            <a:off x="640080" y="2011680"/>
            <a:ext cx="3566160" cy="3246120"/>
          </a:xfrm>
          <a:prstGeom prst="rect">
            <a:avLst/>
          </a:prstGeom>
          <a:solidFill>
            <a:srgbClr val="F6EFE4"/>
          </a:solidFill>
          <a:ln w="12700">
            <a:solidFill>
              <a:srgbClr val="E2D5C2"/>
            </a:solidFill>
            <a:prstDash val="solid"/>
          </a:ln>
          <a:effectLst>
            <a:outerShdw blurRad="127000" dist="25400" dir="5400000" algn="bl" rotWithShape="0">
              <a:srgbClr val="000000">
                <a:alpha val="18000"/>
              </a:srgbClr>
            </a:outerShdw>
          </a:effectLst>
        </p:spPr>
      </p:sp>
      <p:sp>
        <p:nvSpPr>
          <p:cNvPr id="5" name="Shape 3"/>
          <p:cNvSpPr/>
          <p:nvPr/>
        </p:nvSpPr>
        <p:spPr>
          <a:xfrm>
            <a:off x="679704" y="1952244"/>
            <a:ext cx="118872" cy="118872"/>
          </a:xfrm>
          <a:prstGeom prst="ellipse">
            <a:avLst/>
          </a:prstGeom>
          <a:solidFill>
            <a:srgbClr val="FFFFFF"/>
          </a:solidFill>
          <a:ln/>
        </p:spPr>
      </p:sp>
      <p:sp>
        <p:nvSpPr>
          <p:cNvPr id="6" name="Shape 4"/>
          <p:cNvSpPr/>
          <p:nvPr/>
        </p:nvSpPr>
        <p:spPr>
          <a:xfrm>
            <a:off x="679704" y="5198364"/>
            <a:ext cx="118872" cy="118872"/>
          </a:xfrm>
          <a:prstGeom prst="ellipse">
            <a:avLst/>
          </a:prstGeom>
          <a:solidFill>
            <a:srgbClr val="FFFFFF"/>
          </a:solidFill>
          <a:ln/>
        </p:spPr>
      </p:sp>
      <p:sp>
        <p:nvSpPr>
          <p:cNvPr id="7" name="Shape 5"/>
          <p:cNvSpPr/>
          <p:nvPr/>
        </p:nvSpPr>
        <p:spPr>
          <a:xfrm>
            <a:off x="877824" y="1952244"/>
            <a:ext cx="118872" cy="118872"/>
          </a:xfrm>
          <a:prstGeom prst="ellipse">
            <a:avLst/>
          </a:prstGeom>
          <a:solidFill>
            <a:srgbClr val="FFFFFF"/>
          </a:solidFill>
          <a:ln/>
        </p:spPr>
      </p:sp>
      <p:sp>
        <p:nvSpPr>
          <p:cNvPr id="8" name="Shape 6"/>
          <p:cNvSpPr/>
          <p:nvPr/>
        </p:nvSpPr>
        <p:spPr>
          <a:xfrm>
            <a:off x="877824" y="5198364"/>
            <a:ext cx="118872" cy="118872"/>
          </a:xfrm>
          <a:prstGeom prst="ellipse">
            <a:avLst/>
          </a:prstGeom>
          <a:solidFill>
            <a:srgbClr val="FFFFFF"/>
          </a:solidFill>
          <a:ln/>
        </p:spPr>
      </p:sp>
      <p:sp>
        <p:nvSpPr>
          <p:cNvPr id="9" name="Shape 7"/>
          <p:cNvSpPr/>
          <p:nvPr/>
        </p:nvSpPr>
        <p:spPr>
          <a:xfrm>
            <a:off x="1075944" y="1952244"/>
            <a:ext cx="118872" cy="118872"/>
          </a:xfrm>
          <a:prstGeom prst="ellipse">
            <a:avLst/>
          </a:prstGeom>
          <a:solidFill>
            <a:srgbClr val="FFFFFF"/>
          </a:solidFill>
          <a:ln/>
        </p:spPr>
      </p:sp>
      <p:sp>
        <p:nvSpPr>
          <p:cNvPr id="10" name="Shape 8"/>
          <p:cNvSpPr/>
          <p:nvPr/>
        </p:nvSpPr>
        <p:spPr>
          <a:xfrm>
            <a:off x="1075944" y="5198364"/>
            <a:ext cx="118872" cy="118872"/>
          </a:xfrm>
          <a:prstGeom prst="ellipse">
            <a:avLst/>
          </a:prstGeom>
          <a:solidFill>
            <a:srgbClr val="FFFFFF"/>
          </a:solidFill>
          <a:ln/>
        </p:spPr>
      </p:sp>
      <p:sp>
        <p:nvSpPr>
          <p:cNvPr id="11" name="Shape 9"/>
          <p:cNvSpPr/>
          <p:nvPr/>
        </p:nvSpPr>
        <p:spPr>
          <a:xfrm>
            <a:off x="1274064" y="1952244"/>
            <a:ext cx="118872" cy="118872"/>
          </a:xfrm>
          <a:prstGeom prst="ellipse">
            <a:avLst/>
          </a:prstGeom>
          <a:solidFill>
            <a:srgbClr val="FFFFFF"/>
          </a:solidFill>
          <a:ln/>
        </p:spPr>
      </p:sp>
      <p:sp>
        <p:nvSpPr>
          <p:cNvPr id="12" name="Shape 10"/>
          <p:cNvSpPr/>
          <p:nvPr/>
        </p:nvSpPr>
        <p:spPr>
          <a:xfrm>
            <a:off x="1274064" y="5198364"/>
            <a:ext cx="118872" cy="118872"/>
          </a:xfrm>
          <a:prstGeom prst="ellipse">
            <a:avLst/>
          </a:prstGeom>
          <a:solidFill>
            <a:srgbClr val="FFFFFF"/>
          </a:solidFill>
          <a:ln/>
        </p:spPr>
      </p:sp>
      <p:sp>
        <p:nvSpPr>
          <p:cNvPr id="13" name="Shape 11"/>
          <p:cNvSpPr/>
          <p:nvPr/>
        </p:nvSpPr>
        <p:spPr>
          <a:xfrm>
            <a:off x="1472184" y="1952244"/>
            <a:ext cx="118872" cy="118872"/>
          </a:xfrm>
          <a:prstGeom prst="ellipse">
            <a:avLst/>
          </a:prstGeom>
          <a:solidFill>
            <a:srgbClr val="FFFFFF"/>
          </a:solidFill>
          <a:ln/>
        </p:spPr>
      </p:sp>
      <p:sp>
        <p:nvSpPr>
          <p:cNvPr id="14" name="Shape 12"/>
          <p:cNvSpPr/>
          <p:nvPr/>
        </p:nvSpPr>
        <p:spPr>
          <a:xfrm>
            <a:off x="1472184" y="5198364"/>
            <a:ext cx="118872" cy="118872"/>
          </a:xfrm>
          <a:prstGeom prst="ellipse">
            <a:avLst/>
          </a:prstGeom>
          <a:solidFill>
            <a:srgbClr val="FFFFFF"/>
          </a:solidFill>
          <a:ln/>
        </p:spPr>
      </p:sp>
      <p:sp>
        <p:nvSpPr>
          <p:cNvPr id="15" name="Shape 13"/>
          <p:cNvSpPr/>
          <p:nvPr/>
        </p:nvSpPr>
        <p:spPr>
          <a:xfrm>
            <a:off x="1670304" y="1952244"/>
            <a:ext cx="118872" cy="118872"/>
          </a:xfrm>
          <a:prstGeom prst="ellipse">
            <a:avLst/>
          </a:prstGeom>
          <a:solidFill>
            <a:srgbClr val="FFFFFF"/>
          </a:solidFill>
          <a:ln/>
        </p:spPr>
      </p:sp>
      <p:sp>
        <p:nvSpPr>
          <p:cNvPr id="16" name="Shape 14"/>
          <p:cNvSpPr/>
          <p:nvPr/>
        </p:nvSpPr>
        <p:spPr>
          <a:xfrm>
            <a:off x="1670304" y="5198364"/>
            <a:ext cx="118872" cy="118872"/>
          </a:xfrm>
          <a:prstGeom prst="ellipse">
            <a:avLst/>
          </a:prstGeom>
          <a:solidFill>
            <a:srgbClr val="FFFFFF"/>
          </a:solidFill>
          <a:ln/>
        </p:spPr>
      </p:sp>
      <p:sp>
        <p:nvSpPr>
          <p:cNvPr id="17" name="Shape 15"/>
          <p:cNvSpPr/>
          <p:nvPr/>
        </p:nvSpPr>
        <p:spPr>
          <a:xfrm>
            <a:off x="1868424" y="1952244"/>
            <a:ext cx="118872" cy="118872"/>
          </a:xfrm>
          <a:prstGeom prst="ellipse">
            <a:avLst/>
          </a:prstGeom>
          <a:solidFill>
            <a:srgbClr val="FFFFFF"/>
          </a:solidFill>
          <a:ln/>
        </p:spPr>
      </p:sp>
      <p:sp>
        <p:nvSpPr>
          <p:cNvPr id="18" name="Shape 16"/>
          <p:cNvSpPr/>
          <p:nvPr/>
        </p:nvSpPr>
        <p:spPr>
          <a:xfrm>
            <a:off x="1868424" y="5198364"/>
            <a:ext cx="118872" cy="118872"/>
          </a:xfrm>
          <a:prstGeom prst="ellipse">
            <a:avLst/>
          </a:prstGeom>
          <a:solidFill>
            <a:srgbClr val="FFFFFF"/>
          </a:solidFill>
          <a:ln/>
        </p:spPr>
      </p:sp>
      <p:sp>
        <p:nvSpPr>
          <p:cNvPr id="19" name="Shape 17"/>
          <p:cNvSpPr/>
          <p:nvPr/>
        </p:nvSpPr>
        <p:spPr>
          <a:xfrm>
            <a:off x="2066544" y="1952244"/>
            <a:ext cx="118872" cy="118872"/>
          </a:xfrm>
          <a:prstGeom prst="ellipse">
            <a:avLst/>
          </a:prstGeom>
          <a:solidFill>
            <a:srgbClr val="FFFFFF"/>
          </a:solidFill>
          <a:ln/>
        </p:spPr>
      </p:sp>
      <p:sp>
        <p:nvSpPr>
          <p:cNvPr id="20" name="Shape 18"/>
          <p:cNvSpPr/>
          <p:nvPr/>
        </p:nvSpPr>
        <p:spPr>
          <a:xfrm>
            <a:off x="2066544" y="5198364"/>
            <a:ext cx="118872" cy="118872"/>
          </a:xfrm>
          <a:prstGeom prst="ellipse">
            <a:avLst/>
          </a:prstGeom>
          <a:solidFill>
            <a:srgbClr val="FFFFFF"/>
          </a:solidFill>
          <a:ln/>
        </p:spPr>
      </p:sp>
      <p:sp>
        <p:nvSpPr>
          <p:cNvPr id="21" name="Shape 19"/>
          <p:cNvSpPr/>
          <p:nvPr/>
        </p:nvSpPr>
        <p:spPr>
          <a:xfrm>
            <a:off x="2264664" y="1952244"/>
            <a:ext cx="118872" cy="118872"/>
          </a:xfrm>
          <a:prstGeom prst="ellipse">
            <a:avLst/>
          </a:prstGeom>
          <a:solidFill>
            <a:srgbClr val="FFFFFF"/>
          </a:solidFill>
          <a:ln/>
        </p:spPr>
      </p:sp>
      <p:sp>
        <p:nvSpPr>
          <p:cNvPr id="22" name="Shape 20"/>
          <p:cNvSpPr/>
          <p:nvPr/>
        </p:nvSpPr>
        <p:spPr>
          <a:xfrm>
            <a:off x="2264664" y="5198364"/>
            <a:ext cx="118872" cy="118872"/>
          </a:xfrm>
          <a:prstGeom prst="ellipse">
            <a:avLst/>
          </a:prstGeom>
          <a:solidFill>
            <a:srgbClr val="FFFFFF"/>
          </a:solidFill>
          <a:ln/>
        </p:spPr>
      </p:sp>
      <p:sp>
        <p:nvSpPr>
          <p:cNvPr id="23" name="Shape 21"/>
          <p:cNvSpPr/>
          <p:nvPr/>
        </p:nvSpPr>
        <p:spPr>
          <a:xfrm>
            <a:off x="2462784" y="1952244"/>
            <a:ext cx="118872" cy="118872"/>
          </a:xfrm>
          <a:prstGeom prst="ellipse">
            <a:avLst/>
          </a:prstGeom>
          <a:solidFill>
            <a:srgbClr val="FFFFFF"/>
          </a:solidFill>
          <a:ln/>
        </p:spPr>
      </p:sp>
      <p:sp>
        <p:nvSpPr>
          <p:cNvPr id="24" name="Shape 22"/>
          <p:cNvSpPr/>
          <p:nvPr/>
        </p:nvSpPr>
        <p:spPr>
          <a:xfrm>
            <a:off x="2462784" y="5198364"/>
            <a:ext cx="118872" cy="118872"/>
          </a:xfrm>
          <a:prstGeom prst="ellipse">
            <a:avLst/>
          </a:prstGeom>
          <a:solidFill>
            <a:srgbClr val="FFFFFF"/>
          </a:solidFill>
          <a:ln/>
        </p:spPr>
      </p:sp>
      <p:sp>
        <p:nvSpPr>
          <p:cNvPr id="25" name="Shape 23"/>
          <p:cNvSpPr/>
          <p:nvPr/>
        </p:nvSpPr>
        <p:spPr>
          <a:xfrm>
            <a:off x="2660904" y="1952244"/>
            <a:ext cx="118872" cy="118872"/>
          </a:xfrm>
          <a:prstGeom prst="ellipse">
            <a:avLst/>
          </a:prstGeom>
          <a:solidFill>
            <a:srgbClr val="FFFFFF"/>
          </a:solidFill>
          <a:ln/>
        </p:spPr>
      </p:sp>
      <p:sp>
        <p:nvSpPr>
          <p:cNvPr id="26" name="Shape 24"/>
          <p:cNvSpPr/>
          <p:nvPr/>
        </p:nvSpPr>
        <p:spPr>
          <a:xfrm>
            <a:off x="2660904" y="5198364"/>
            <a:ext cx="118872" cy="118872"/>
          </a:xfrm>
          <a:prstGeom prst="ellipse">
            <a:avLst/>
          </a:prstGeom>
          <a:solidFill>
            <a:srgbClr val="FFFFFF"/>
          </a:solidFill>
          <a:ln/>
        </p:spPr>
      </p:sp>
      <p:sp>
        <p:nvSpPr>
          <p:cNvPr id="27" name="Shape 25"/>
          <p:cNvSpPr/>
          <p:nvPr/>
        </p:nvSpPr>
        <p:spPr>
          <a:xfrm>
            <a:off x="2859024" y="1952244"/>
            <a:ext cx="118872" cy="118872"/>
          </a:xfrm>
          <a:prstGeom prst="ellipse">
            <a:avLst/>
          </a:prstGeom>
          <a:solidFill>
            <a:srgbClr val="FFFFFF"/>
          </a:solidFill>
          <a:ln/>
        </p:spPr>
      </p:sp>
      <p:sp>
        <p:nvSpPr>
          <p:cNvPr id="28" name="Shape 26"/>
          <p:cNvSpPr/>
          <p:nvPr/>
        </p:nvSpPr>
        <p:spPr>
          <a:xfrm>
            <a:off x="2859024" y="5198364"/>
            <a:ext cx="118872" cy="118872"/>
          </a:xfrm>
          <a:prstGeom prst="ellipse">
            <a:avLst/>
          </a:prstGeom>
          <a:solidFill>
            <a:srgbClr val="FFFFFF"/>
          </a:solidFill>
          <a:ln/>
        </p:spPr>
      </p:sp>
      <p:sp>
        <p:nvSpPr>
          <p:cNvPr id="29" name="Shape 27"/>
          <p:cNvSpPr/>
          <p:nvPr/>
        </p:nvSpPr>
        <p:spPr>
          <a:xfrm>
            <a:off x="3057144" y="1952244"/>
            <a:ext cx="118872" cy="118872"/>
          </a:xfrm>
          <a:prstGeom prst="ellipse">
            <a:avLst/>
          </a:prstGeom>
          <a:solidFill>
            <a:srgbClr val="FFFFFF"/>
          </a:solidFill>
          <a:ln/>
        </p:spPr>
      </p:sp>
      <p:sp>
        <p:nvSpPr>
          <p:cNvPr id="30" name="Shape 28"/>
          <p:cNvSpPr/>
          <p:nvPr/>
        </p:nvSpPr>
        <p:spPr>
          <a:xfrm>
            <a:off x="3057144" y="5198364"/>
            <a:ext cx="118872" cy="118872"/>
          </a:xfrm>
          <a:prstGeom prst="ellipse">
            <a:avLst/>
          </a:prstGeom>
          <a:solidFill>
            <a:srgbClr val="FFFFFF"/>
          </a:solidFill>
          <a:ln/>
        </p:spPr>
      </p:sp>
      <p:sp>
        <p:nvSpPr>
          <p:cNvPr id="31" name="Shape 29"/>
          <p:cNvSpPr/>
          <p:nvPr/>
        </p:nvSpPr>
        <p:spPr>
          <a:xfrm>
            <a:off x="3255264" y="1952244"/>
            <a:ext cx="118872" cy="118872"/>
          </a:xfrm>
          <a:prstGeom prst="ellipse">
            <a:avLst/>
          </a:prstGeom>
          <a:solidFill>
            <a:srgbClr val="FFFFFF"/>
          </a:solidFill>
          <a:ln/>
        </p:spPr>
      </p:sp>
      <p:sp>
        <p:nvSpPr>
          <p:cNvPr id="32" name="Shape 30"/>
          <p:cNvSpPr/>
          <p:nvPr/>
        </p:nvSpPr>
        <p:spPr>
          <a:xfrm>
            <a:off x="3255264" y="5198364"/>
            <a:ext cx="118872" cy="118872"/>
          </a:xfrm>
          <a:prstGeom prst="ellipse">
            <a:avLst/>
          </a:prstGeom>
          <a:solidFill>
            <a:srgbClr val="FFFFFF"/>
          </a:solidFill>
          <a:ln/>
        </p:spPr>
      </p:sp>
      <p:sp>
        <p:nvSpPr>
          <p:cNvPr id="33" name="Shape 31"/>
          <p:cNvSpPr/>
          <p:nvPr/>
        </p:nvSpPr>
        <p:spPr>
          <a:xfrm>
            <a:off x="3453384" y="1952244"/>
            <a:ext cx="118872" cy="118872"/>
          </a:xfrm>
          <a:prstGeom prst="ellipse">
            <a:avLst/>
          </a:prstGeom>
          <a:solidFill>
            <a:srgbClr val="FFFFFF"/>
          </a:solidFill>
          <a:ln/>
        </p:spPr>
      </p:sp>
      <p:sp>
        <p:nvSpPr>
          <p:cNvPr id="34" name="Shape 32"/>
          <p:cNvSpPr/>
          <p:nvPr/>
        </p:nvSpPr>
        <p:spPr>
          <a:xfrm>
            <a:off x="3453384" y="5198364"/>
            <a:ext cx="118872" cy="118872"/>
          </a:xfrm>
          <a:prstGeom prst="ellipse">
            <a:avLst/>
          </a:prstGeom>
          <a:solidFill>
            <a:srgbClr val="FFFFFF"/>
          </a:solidFill>
          <a:ln/>
        </p:spPr>
      </p:sp>
      <p:sp>
        <p:nvSpPr>
          <p:cNvPr id="35" name="Shape 33"/>
          <p:cNvSpPr/>
          <p:nvPr/>
        </p:nvSpPr>
        <p:spPr>
          <a:xfrm>
            <a:off x="3651504" y="1952244"/>
            <a:ext cx="118872" cy="118872"/>
          </a:xfrm>
          <a:prstGeom prst="ellipse">
            <a:avLst/>
          </a:prstGeom>
          <a:solidFill>
            <a:srgbClr val="FFFFFF"/>
          </a:solidFill>
          <a:ln/>
        </p:spPr>
      </p:sp>
      <p:sp>
        <p:nvSpPr>
          <p:cNvPr id="36" name="Shape 34"/>
          <p:cNvSpPr/>
          <p:nvPr/>
        </p:nvSpPr>
        <p:spPr>
          <a:xfrm>
            <a:off x="3651504" y="5198364"/>
            <a:ext cx="118872" cy="118872"/>
          </a:xfrm>
          <a:prstGeom prst="ellipse">
            <a:avLst/>
          </a:prstGeom>
          <a:solidFill>
            <a:srgbClr val="FFFFFF"/>
          </a:solidFill>
          <a:ln/>
        </p:spPr>
      </p:sp>
      <p:sp>
        <p:nvSpPr>
          <p:cNvPr id="37" name="Shape 35"/>
          <p:cNvSpPr/>
          <p:nvPr/>
        </p:nvSpPr>
        <p:spPr>
          <a:xfrm>
            <a:off x="3849624" y="1952244"/>
            <a:ext cx="118872" cy="118872"/>
          </a:xfrm>
          <a:prstGeom prst="ellipse">
            <a:avLst/>
          </a:prstGeom>
          <a:solidFill>
            <a:srgbClr val="FFFFFF"/>
          </a:solidFill>
          <a:ln/>
        </p:spPr>
      </p:sp>
      <p:sp>
        <p:nvSpPr>
          <p:cNvPr id="38" name="Shape 36"/>
          <p:cNvSpPr/>
          <p:nvPr/>
        </p:nvSpPr>
        <p:spPr>
          <a:xfrm>
            <a:off x="3849624" y="5198364"/>
            <a:ext cx="118872" cy="118872"/>
          </a:xfrm>
          <a:prstGeom prst="ellipse">
            <a:avLst/>
          </a:prstGeom>
          <a:solidFill>
            <a:srgbClr val="FFFFFF"/>
          </a:solidFill>
          <a:ln/>
        </p:spPr>
      </p:sp>
      <p:sp>
        <p:nvSpPr>
          <p:cNvPr id="39" name="Shape 37"/>
          <p:cNvSpPr/>
          <p:nvPr/>
        </p:nvSpPr>
        <p:spPr>
          <a:xfrm>
            <a:off x="4047744" y="1952244"/>
            <a:ext cx="118872" cy="118872"/>
          </a:xfrm>
          <a:prstGeom prst="ellipse">
            <a:avLst/>
          </a:prstGeom>
          <a:solidFill>
            <a:srgbClr val="FFFFFF"/>
          </a:solidFill>
          <a:ln/>
        </p:spPr>
      </p:sp>
      <p:sp>
        <p:nvSpPr>
          <p:cNvPr id="40" name="Shape 38"/>
          <p:cNvSpPr/>
          <p:nvPr/>
        </p:nvSpPr>
        <p:spPr>
          <a:xfrm>
            <a:off x="4047744" y="5198364"/>
            <a:ext cx="118872" cy="118872"/>
          </a:xfrm>
          <a:prstGeom prst="ellipse">
            <a:avLst/>
          </a:prstGeom>
          <a:solidFill>
            <a:srgbClr val="FFFFFF"/>
          </a:solidFill>
          <a:ln/>
        </p:spPr>
      </p:sp>
      <p:sp>
        <p:nvSpPr>
          <p:cNvPr id="41" name="Shape 39"/>
          <p:cNvSpPr/>
          <p:nvPr/>
        </p:nvSpPr>
        <p:spPr>
          <a:xfrm>
            <a:off x="580644" y="2053685"/>
            <a:ext cx="118872" cy="118872"/>
          </a:xfrm>
          <a:prstGeom prst="ellipse">
            <a:avLst/>
          </a:prstGeom>
          <a:solidFill>
            <a:srgbClr val="FFFFFF"/>
          </a:solidFill>
          <a:ln/>
        </p:spPr>
      </p:sp>
      <p:sp>
        <p:nvSpPr>
          <p:cNvPr id="42" name="Shape 40"/>
          <p:cNvSpPr/>
          <p:nvPr/>
        </p:nvSpPr>
        <p:spPr>
          <a:xfrm>
            <a:off x="4146804" y="2053685"/>
            <a:ext cx="118872" cy="118872"/>
          </a:xfrm>
          <a:prstGeom prst="ellipse">
            <a:avLst/>
          </a:prstGeom>
          <a:solidFill>
            <a:srgbClr val="FFFFFF"/>
          </a:solidFill>
          <a:ln/>
        </p:spPr>
      </p:sp>
      <p:sp>
        <p:nvSpPr>
          <p:cNvPr id="43" name="Shape 41"/>
          <p:cNvSpPr/>
          <p:nvPr/>
        </p:nvSpPr>
        <p:spPr>
          <a:xfrm>
            <a:off x="580644" y="2256568"/>
            <a:ext cx="118872" cy="118872"/>
          </a:xfrm>
          <a:prstGeom prst="ellipse">
            <a:avLst/>
          </a:prstGeom>
          <a:solidFill>
            <a:srgbClr val="FFFFFF"/>
          </a:solidFill>
          <a:ln/>
        </p:spPr>
      </p:sp>
      <p:sp>
        <p:nvSpPr>
          <p:cNvPr id="44" name="Shape 42"/>
          <p:cNvSpPr/>
          <p:nvPr/>
        </p:nvSpPr>
        <p:spPr>
          <a:xfrm>
            <a:off x="4146804" y="2256568"/>
            <a:ext cx="118872" cy="118872"/>
          </a:xfrm>
          <a:prstGeom prst="ellipse">
            <a:avLst/>
          </a:prstGeom>
          <a:solidFill>
            <a:srgbClr val="FFFFFF"/>
          </a:solidFill>
          <a:ln/>
        </p:spPr>
      </p:sp>
      <p:sp>
        <p:nvSpPr>
          <p:cNvPr id="45" name="Shape 43"/>
          <p:cNvSpPr/>
          <p:nvPr/>
        </p:nvSpPr>
        <p:spPr>
          <a:xfrm>
            <a:off x="580644" y="2459450"/>
            <a:ext cx="118872" cy="118872"/>
          </a:xfrm>
          <a:prstGeom prst="ellipse">
            <a:avLst/>
          </a:prstGeom>
          <a:solidFill>
            <a:srgbClr val="FFFFFF"/>
          </a:solidFill>
          <a:ln/>
        </p:spPr>
      </p:sp>
      <p:sp>
        <p:nvSpPr>
          <p:cNvPr id="46" name="Shape 44"/>
          <p:cNvSpPr/>
          <p:nvPr/>
        </p:nvSpPr>
        <p:spPr>
          <a:xfrm>
            <a:off x="4146804" y="2459450"/>
            <a:ext cx="118872" cy="118872"/>
          </a:xfrm>
          <a:prstGeom prst="ellipse">
            <a:avLst/>
          </a:prstGeom>
          <a:solidFill>
            <a:srgbClr val="FFFFFF"/>
          </a:solidFill>
          <a:ln/>
        </p:spPr>
      </p:sp>
      <p:sp>
        <p:nvSpPr>
          <p:cNvPr id="47" name="Shape 45"/>
          <p:cNvSpPr/>
          <p:nvPr/>
        </p:nvSpPr>
        <p:spPr>
          <a:xfrm>
            <a:off x="580644" y="2662333"/>
            <a:ext cx="118872" cy="118872"/>
          </a:xfrm>
          <a:prstGeom prst="ellipse">
            <a:avLst/>
          </a:prstGeom>
          <a:solidFill>
            <a:srgbClr val="FFFFFF"/>
          </a:solidFill>
          <a:ln/>
        </p:spPr>
      </p:sp>
      <p:sp>
        <p:nvSpPr>
          <p:cNvPr id="48" name="Shape 46"/>
          <p:cNvSpPr/>
          <p:nvPr/>
        </p:nvSpPr>
        <p:spPr>
          <a:xfrm>
            <a:off x="4146804" y="2662333"/>
            <a:ext cx="118872" cy="118872"/>
          </a:xfrm>
          <a:prstGeom prst="ellipse">
            <a:avLst/>
          </a:prstGeom>
          <a:solidFill>
            <a:srgbClr val="FFFFFF"/>
          </a:solidFill>
          <a:ln/>
        </p:spPr>
      </p:sp>
      <p:sp>
        <p:nvSpPr>
          <p:cNvPr id="49" name="Shape 47"/>
          <p:cNvSpPr/>
          <p:nvPr/>
        </p:nvSpPr>
        <p:spPr>
          <a:xfrm>
            <a:off x="580644" y="2865215"/>
            <a:ext cx="118872" cy="118872"/>
          </a:xfrm>
          <a:prstGeom prst="ellipse">
            <a:avLst/>
          </a:prstGeom>
          <a:solidFill>
            <a:srgbClr val="FFFFFF"/>
          </a:solidFill>
          <a:ln/>
        </p:spPr>
      </p:sp>
      <p:sp>
        <p:nvSpPr>
          <p:cNvPr id="50" name="Shape 48"/>
          <p:cNvSpPr/>
          <p:nvPr/>
        </p:nvSpPr>
        <p:spPr>
          <a:xfrm>
            <a:off x="4146804" y="2865215"/>
            <a:ext cx="118872" cy="118872"/>
          </a:xfrm>
          <a:prstGeom prst="ellipse">
            <a:avLst/>
          </a:prstGeom>
          <a:solidFill>
            <a:srgbClr val="FFFFFF"/>
          </a:solidFill>
          <a:ln/>
        </p:spPr>
      </p:sp>
      <p:sp>
        <p:nvSpPr>
          <p:cNvPr id="51" name="Shape 49"/>
          <p:cNvSpPr/>
          <p:nvPr/>
        </p:nvSpPr>
        <p:spPr>
          <a:xfrm>
            <a:off x="580644" y="3068098"/>
            <a:ext cx="118872" cy="118872"/>
          </a:xfrm>
          <a:prstGeom prst="ellipse">
            <a:avLst/>
          </a:prstGeom>
          <a:solidFill>
            <a:srgbClr val="FFFFFF"/>
          </a:solidFill>
          <a:ln/>
        </p:spPr>
      </p:sp>
      <p:sp>
        <p:nvSpPr>
          <p:cNvPr id="52" name="Shape 50"/>
          <p:cNvSpPr/>
          <p:nvPr/>
        </p:nvSpPr>
        <p:spPr>
          <a:xfrm>
            <a:off x="4146804" y="3068098"/>
            <a:ext cx="118872" cy="118872"/>
          </a:xfrm>
          <a:prstGeom prst="ellipse">
            <a:avLst/>
          </a:prstGeom>
          <a:solidFill>
            <a:srgbClr val="FFFFFF"/>
          </a:solidFill>
          <a:ln/>
        </p:spPr>
      </p:sp>
      <p:sp>
        <p:nvSpPr>
          <p:cNvPr id="53" name="Shape 51"/>
          <p:cNvSpPr/>
          <p:nvPr/>
        </p:nvSpPr>
        <p:spPr>
          <a:xfrm>
            <a:off x="580644" y="3270980"/>
            <a:ext cx="118872" cy="118872"/>
          </a:xfrm>
          <a:prstGeom prst="ellipse">
            <a:avLst/>
          </a:prstGeom>
          <a:solidFill>
            <a:srgbClr val="FFFFFF"/>
          </a:solidFill>
          <a:ln/>
        </p:spPr>
      </p:sp>
      <p:sp>
        <p:nvSpPr>
          <p:cNvPr id="54" name="Shape 52"/>
          <p:cNvSpPr/>
          <p:nvPr/>
        </p:nvSpPr>
        <p:spPr>
          <a:xfrm>
            <a:off x="4146804" y="3270980"/>
            <a:ext cx="118872" cy="118872"/>
          </a:xfrm>
          <a:prstGeom prst="ellipse">
            <a:avLst/>
          </a:prstGeom>
          <a:solidFill>
            <a:srgbClr val="FFFFFF"/>
          </a:solidFill>
          <a:ln/>
        </p:spPr>
      </p:sp>
      <p:sp>
        <p:nvSpPr>
          <p:cNvPr id="55" name="Shape 53"/>
          <p:cNvSpPr/>
          <p:nvPr/>
        </p:nvSpPr>
        <p:spPr>
          <a:xfrm>
            <a:off x="580644" y="3473863"/>
            <a:ext cx="118872" cy="118872"/>
          </a:xfrm>
          <a:prstGeom prst="ellipse">
            <a:avLst/>
          </a:prstGeom>
          <a:solidFill>
            <a:srgbClr val="FFFFFF"/>
          </a:solidFill>
          <a:ln/>
        </p:spPr>
      </p:sp>
      <p:sp>
        <p:nvSpPr>
          <p:cNvPr id="56" name="Shape 54"/>
          <p:cNvSpPr/>
          <p:nvPr/>
        </p:nvSpPr>
        <p:spPr>
          <a:xfrm>
            <a:off x="4146804" y="3473863"/>
            <a:ext cx="118872" cy="118872"/>
          </a:xfrm>
          <a:prstGeom prst="ellipse">
            <a:avLst/>
          </a:prstGeom>
          <a:solidFill>
            <a:srgbClr val="FFFFFF"/>
          </a:solidFill>
          <a:ln/>
        </p:spPr>
      </p:sp>
      <p:sp>
        <p:nvSpPr>
          <p:cNvPr id="57" name="Shape 55"/>
          <p:cNvSpPr/>
          <p:nvPr/>
        </p:nvSpPr>
        <p:spPr>
          <a:xfrm>
            <a:off x="580644" y="3676745"/>
            <a:ext cx="118872" cy="118872"/>
          </a:xfrm>
          <a:prstGeom prst="ellipse">
            <a:avLst/>
          </a:prstGeom>
          <a:solidFill>
            <a:srgbClr val="FFFFFF"/>
          </a:solidFill>
          <a:ln/>
        </p:spPr>
      </p:sp>
      <p:sp>
        <p:nvSpPr>
          <p:cNvPr id="58" name="Shape 56"/>
          <p:cNvSpPr/>
          <p:nvPr/>
        </p:nvSpPr>
        <p:spPr>
          <a:xfrm>
            <a:off x="4146804" y="3676745"/>
            <a:ext cx="118872" cy="118872"/>
          </a:xfrm>
          <a:prstGeom prst="ellipse">
            <a:avLst/>
          </a:prstGeom>
          <a:solidFill>
            <a:srgbClr val="FFFFFF"/>
          </a:solidFill>
          <a:ln/>
        </p:spPr>
      </p:sp>
      <p:sp>
        <p:nvSpPr>
          <p:cNvPr id="59" name="Shape 57"/>
          <p:cNvSpPr/>
          <p:nvPr/>
        </p:nvSpPr>
        <p:spPr>
          <a:xfrm>
            <a:off x="580644" y="3879628"/>
            <a:ext cx="118872" cy="118872"/>
          </a:xfrm>
          <a:prstGeom prst="ellipse">
            <a:avLst/>
          </a:prstGeom>
          <a:solidFill>
            <a:srgbClr val="FFFFFF"/>
          </a:solidFill>
          <a:ln/>
        </p:spPr>
      </p:sp>
      <p:sp>
        <p:nvSpPr>
          <p:cNvPr id="60" name="Shape 58"/>
          <p:cNvSpPr/>
          <p:nvPr/>
        </p:nvSpPr>
        <p:spPr>
          <a:xfrm>
            <a:off x="4146804" y="3879628"/>
            <a:ext cx="118872" cy="118872"/>
          </a:xfrm>
          <a:prstGeom prst="ellipse">
            <a:avLst/>
          </a:prstGeom>
          <a:solidFill>
            <a:srgbClr val="FFFFFF"/>
          </a:solidFill>
          <a:ln/>
        </p:spPr>
      </p:sp>
      <p:sp>
        <p:nvSpPr>
          <p:cNvPr id="61" name="Shape 59"/>
          <p:cNvSpPr/>
          <p:nvPr/>
        </p:nvSpPr>
        <p:spPr>
          <a:xfrm>
            <a:off x="580644" y="4082510"/>
            <a:ext cx="118872" cy="118872"/>
          </a:xfrm>
          <a:prstGeom prst="ellipse">
            <a:avLst/>
          </a:prstGeom>
          <a:solidFill>
            <a:srgbClr val="FFFFFF"/>
          </a:solidFill>
          <a:ln/>
        </p:spPr>
      </p:sp>
      <p:sp>
        <p:nvSpPr>
          <p:cNvPr id="62" name="Shape 60"/>
          <p:cNvSpPr/>
          <p:nvPr/>
        </p:nvSpPr>
        <p:spPr>
          <a:xfrm>
            <a:off x="4146804" y="4082510"/>
            <a:ext cx="118872" cy="118872"/>
          </a:xfrm>
          <a:prstGeom prst="ellipse">
            <a:avLst/>
          </a:prstGeom>
          <a:solidFill>
            <a:srgbClr val="FFFFFF"/>
          </a:solidFill>
          <a:ln/>
        </p:spPr>
      </p:sp>
      <p:sp>
        <p:nvSpPr>
          <p:cNvPr id="63" name="Shape 61"/>
          <p:cNvSpPr/>
          <p:nvPr/>
        </p:nvSpPr>
        <p:spPr>
          <a:xfrm>
            <a:off x="580644" y="4285393"/>
            <a:ext cx="118872" cy="118872"/>
          </a:xfrm>
          <a:prstGeom prst="ellipse">
            <a:avLst/>
          </a:prstGeom>
          <a:solidFill>
            <a:srgbClr val="FFFFFF"/>
          </a:solidFill>
          <a:ln/>
        </p:spPr>
      </p:sp>
      <p:sp>
        <p:nvSpPr>
          <p:cNvPr id="64" name="Shape 62"/>
          <p:cNvSpPr/>
          <p:nvPr/>
        </p:nvSpPr>
        <p:spPr>
          <a:xfrm>
            <a:off x="4146804" y="4285393"/>
            <a:ext cx="118872" cy="118872"/>
          </a:xfrm>
          <a:prstGeom prst="ellipse">
            <a:avLst/>
          </a:prstGeom>
          <a:solidFill>
            <a:srgbClr val="FFFFFF"/>
          </a:solidFill>
          <a:ln/>
        </p:spPr>
      </p:sp>
      <p:sp>
        <p:nvSpPr>
          <p:cNvPr id="65" name="Shape 63"/>
          <p:cNvSpPr/>
          <p:nvPr/>
        </p:nvSpPr>
        <p:spPr>
          <a:xfrm>
            <a:off x="580644" y="4488275"/>
            <a:ext cx="118872" cy="118872"/>
          </a:xfrm>
          <a:prstGeom prst="ellipse">
            <a:avLst/>
          </a:prstGeom>
          <a:solidFill>
            <a:srgbClr val="FFFFFF"/>
          </a:solidFill>
          <a:ln/>
        </p:spPr>
      </p:sp>
      <p:sp>
        <p:nvSpPr>
          <p:cNvPr id="66" name="Shape 64"/>
          <p:cNvSpPr/>
          <p:nvPr/>
        </p:nvSpPr>
        <p:spPr>
          <a:xfrm>
            <a:off x="4146804" y="4488275"/>
            <a:ext cx="118872" cy="118872"/>
          </a:xfrm>
          <a:prstGeom prst="ellipse">
            <a:avLst/>
          </a:prstGeom>
          <a:solidFill>
            <a:srgbClr val="FFFFFF"/>
          </a:solidFill>
          <a:ln/>
        </p:spPr>
      </p:sp>
      <p:sp>
        <p:nvSpPr>
          <p:cNvPr id="67" name="Shape 65"/>
          <p:cNvSpPr/>
          <p:nvPr/>
        </p:nvSpPr>
        <p:spPr>
          <a:xfrm>
            <a:off x="580644" y="4691158"/>
            <a:ext cx="118872" cy="118872"/>
          </a:xfrm>
          <a:prstGeom prst="ellipse">
            <a:avLst/>
          </a:prstGeom>
          <a:solidFill>
            <a:srgbClr val="FFFFFF"/>
          </a:solidFill>
          <a:ln/>
        </p:spPr>
      </p:sp>
      <p:sp>
        <p:nvSpPr>
          <p:cNvPr id="68" name="Shape 66"/>
          <p:cNvSpPr/>
          <p:nvPr/>
        </p:nvSpPr>
        <p:spPr>
          <a:xfrm>
            <a:off x="4146804" y="4691158"/>
            <a:ext cx="118872" cy="118872"/>
          </a:xfrm>
          <a:prstGeom prst="ellipse">
            <a:avLst/>
          </a:prstGeom>
          <a:solidFill>
            <a:srgbClr val="FFFFFF"/>
          </a:solidFill>
          <a:ln/>
        </p:spPr>
      </p:sp>
      <p:sp>
        <p:nvSpPr>
          <p:cNvPr id="69" name="Shape 67"/>
          <p:cNvSpPr/>
          <p:nvPr/>
        </p:nvSpPr>
        <p:spPr>
          <a:xfrm>
            <a:off x="580644" y="4894040"/>
            <a:ext cx="118872" cy="118872"/>
          </a:xfrm>
          <a:prstGeom prst="ellipse">
            <a:avLst/>
          </a:prstGeom>
          <a:solidFill>
            <a:srgbClr val="FFFFFF"/>
          </a:solidFill>
          <a:ln/>
        </p:spPr>
      </p:sp>
      <p:sp>
        <p:nvSpPr>
          <p:cNvPr id="70" name="Shape 68"/>
          <p:cNvSpPr/>
          <p:nvPr/>
        </p:nvSpPr>
        <p:spPr>
          <a:xfrm>
            <a:off x="4146804" y="4894040"/>
            <a:ext cx="118872" cy="118872"/>
          </a:xfrm>
          <a:prstGeom prst="ellipse">
            <a:avLst/>
          </a:prstGeom>
          <a:solidFill>
            <a:srgbClr val="FFFFFF"/>
          </a:solidFill>
          <a:ln/>
        </p:spPr>
      </p:sp>
      <p:sp>
        <p:nvSpPr>
          <p:cNvPr id="71" name="Shape 69"/>
          <p:cNvSpPr/>
          <p:nvPr/>
        </p:nvSpPr>
        <p:spPr>
          <a:xfrm>
            <a:off x="580644" y="5096923"/>
            <a:ext cx="118872" cy="118872"/>
          </a:xfrm>
          <a:prstGeom prst="ellipse">
            <a:avLst/>
          </a:prstGeom>
          <a:solidFill>
            <a:srgbClr val="FFFFFF"/>
          </a:solidFill>
          <a:ln/>
        </p:spPr>
      </p:sp>
      <p:sp>
        <p:nvSpPr>
          <p:cNvPr id="72" name="Shape 70"/>
          <p:cNvSpPr/>
          <p:nvPr/>
        </p:nvSpPr>
        <p:spPr>
          <a:xfrm>
            <a:off x="4146804" y="5096923"/>
            <a:ext cx="118872" cy="118872"/>
          </a:xfrm>
          <a:prstGeom prst="ellipse">
            <a:avLst/>
          </a:prstGeom>
          <a:solidFill>
            <a:srgbClr val="FFFFFF"/>
          </a:solidFill>
          <a:ln/>
        </p:spPr>
      </p:sp>
      <p:pic>
        <p:nvPicPr>
          <p:cNvPr id="73" name="Image 0" descr="preencoded.png"/>
          <p:cNvPicPr>
            <a:picLocks noChangeAspect="1"/>
          </p:cNvPicPr>
          <p:nvPr/>
        </p:nvPicPr>
        <p:blipFill>
          <a:blip r:embed="rId3"/>
          <a:stretch>
            <a:fillRect/>
          </a:stretch>
        </p:blipFill>
        <p:spPr>
          <a:xfrm>
            <a:off x="1874520" y="2514600"/>
            <a:ext cx="1097280" cy="1097280"/>
          </a:xfrm>
          <a:prstGeom prst="rect">
            <a:avLst/>
          </a:prstGeom>
        </p:spPr>
      </p:pic>
      <p:sp>
        <p:nvSpPr>
          <p:cNvPr id="74" name="Text 71"/>
          <p:cNvSpPr txBox="1"/>
          <p:nvPr/>
        </p:nvSpPr>
        <p:spPr>
          <a:xfrm>
            <a:off x="868680" y="3840480"/>
            <a:ext cx="3108960" cy="365760"/>
          </a:xfrm>
          <a:prstGeom prst="rect">
            <a:avLst/>
          </a:prstGeom>
          <a:noFill/>
          <a:ln/>
        </p:spPr>
        <p:txBody>
          <a:bodyPr wrap="square" lIns="0" tIns="0" rIns="0" bIns="0" rtlCol="0" anchor="ctr"/>
          <a:lstStyle/>
          <a:p>
            <a:pPr marL="0" indent="0" algn="ctr">
              <a:buNone/>
            </a:pPr>
            <a:r>
              <a:rPr lang="en-US" sz="1700" b="1" dirty="0">
                <a:solidFill>
                  <a:srgbClr val="3D1A26"/>
                </a:solidFill>
                <a:latin typeface="Cambria" pitchFamily="34" charset="0"/>
                <a:ea typeface="Cambria" pitchFamily="34" charset="-122"/>
                <a:cs typeface="Cambria" pitchFamily="34" charset="-120"/>
              </a:rPr>
              <a:t>The object of a collection</a:t>
            </a:r>
            <a:endParaRPr lang="en-US" sz="1700" dirty="0"/>
          </a:p>
        </p:txBody>
      </p:sp>
      <p:sp>
        <p:nvSpPr>
          <p:cNvPr id="75" name="Text 72"/>
          <p:cNvSpPr txBox="1"/>
          <p:nvPr/>
        </p:nvSpPr>
        <p:spPr>
          <a:xfrm>
            <a:off x="960120" y="4251960"/>
            <a:ext cx="2926080" cy="822960"/>
          </a:xfrm>
          <a:prstGeom prst="rect">
            <a:avLst/>
          </a:prstGeom>
          <a:noFill/>
          <a:ln/>
        </p:spPr>
        <p:txBody>
          <a:bodyPr wrap="square" lIns="0" tIns="0" rIns="0" bIns="0" rtlCol="0" anchor="ctr"/>
          <a:lstStyle/>
          <a:p>
            <a:pPr marL="0" indent="0" algn="ctr">
              <a:lnSpc>
                <a:spcPts val="1800"/>
              </a:lnSpc>
              <a:buNone/>
            </a:pPr>
            <a:r>
              <a:rPr lang="en-US" sz="1200" dirty="0">
                <a:solidFill>
                  <a:srgbClr val="6E645C"/>
                </a:solidFill>
                <a:latin typeface="Calibri" pitchFamily="34" charset="0"/>
                <a:ea typeface="Calibri" pitchFamily="34" charset="-122"/>
                <a:cs typeface="Calibri" pitchFamily="34" charset="-120"/>
              </a:rPr>
              <a:t>Value lies not only in the stamps, but in everything that tells the journey of the item.</a:t>
            </a:r>
            <a:endParaRPr lang="en-US" sz="1200" dirty="0"/>
          </a:p>
        </p:txBody>
      </p:sp>
      <p:sp>
        <p:nvSpPr>
          <p:cNvPr id="76" name="Shape 73"/>
          <p:cNvSpPr/>
          <p:nvPr/>
        </p:nvSpPr>
        <p:spPr>
          <a:xfrm>
            <a:off x="4754880" y="2029968"/>
            <a:ext cx="475488" cy="475488"/>
          </a:xfrm>
          <a:prstGeom prst="ellipse">
            <a:avLst/>
          </a:prstGeom>
          <a:solidFill>
            <a:srgbClr val="6D2E46"/>
          </a:solidFill>
          <a:ln/>
        </p:spPr>
      </p:sp>
      <p:pic>
        <p:nvPicPr>
          <p:cNvPr id="77" name="Image 1" descr="preencoded.png"/>
          <p:cNvPicPr>
            <a:picLocks noChangeAspect="1"/>
          </p:cNvPicPr>
          <p:nvPr/>
        </p:nvPicPr>
        <p:blipFill>
          <a:blip r:embed="rId4"/>
          <a:stretch>
            <a:fillRect/>
          </a:stretch>
        </p:blipFill>
        <p:spPr>
          <a:xfrm>
            <a:off x="4888017" y="2163105"/>
            <a:ext cx="209215" cy="209215"/>
          </a:xfrm>
          <a:prstGeom prst="rect">
            <a:avLst/>
          </a:prstGeom>
        </p:spPr>
      </p:pic>
      <p:sp>
        <p:nvSpPr>
          <p:cNvPr id="78" name="Text 74"/>
          <p:cNvSpPr txBox="1"/>
          <p:nvPr/>
        </p:nvSpPr>
        <p:spPr>
          <a:xfrm>
            <a:off x="5440680" y="1993392"/>
            <a:ext cx="6035040" cy="292608"/>
          </a:xfrm>
          <a:prstGeom prst="rect">
            <a:avLst/>
          </a:prstGeom>
          <a:noFill/>
          <a:ln/>
        </p:spPr>
        <p:txBody>
          <a:bodyPr wrap="square" lIns="0" tIns="0" rIns="0" bIns="0" rtlCol="0" anchor="ctr"/>
          <a:lstStyle/>
          <a:p>
            <a:pPr marL="0" indent="0">
              <a:buNone/>
            </a:pPr>
            <a:r>
              <a:rPr lang="en-US" sz="1600" b="1" dirty="0">
                <a:solidFill>
                  <a:srgbClr val="2E2A27"/>
                </a:solidFill>
                <a:latin typeface="Cambria" pitchFamily="34" charset="0"/>
                <a:ea typeface="Cambria" pitchFamily="34" charset="-122"/>
                <a:cs typeface="Cambria" pitchFamily="34" charset="-120"/>
              </a:rPr>
              <a:t>Postage stamps</a:t>
            </a:r>
            <a:endParaRPr lang="en-US" sz="1600" dirty="0"/>
          </a:p>
        </p:txBody>
      </p:sp>
      <p:sp>
        <p:nvSpPr>
          <p:cNvPr id="79" name="Text 75"/>
          <p:cNvSpPr txBox="1"/>
          <p:nvPr/>
        </p:nvSpPr>
        <p:spPr>
          <a:xfrm>
            <a:off x="5440680" y="2267712"/>
            <a:ext cx="6035040" cy="274320"/>
          </a:xfrm>
          <a:prstGeom prst="rect">
            <a:avLst/>
          </a:prstGeom>
          <a:noFill/>
          <a:ln/>
        </p:spPr>
        <p:txBody>
          <a:bodyPr wrap="square" lIns="0" tIns="0" rIns="0" bIns="0" rtlCol="0" anchor="ctr"/>
          <a:lstStyle/>
          <a:p>
            <a:pPr marL="0" indent="0">
              <a:buNone/>
            </a:pPr>
            <a:r>
              <a:rPr lang="en-US" sz="1200" dirty="0">
                <a:solidFill>
                  <a:srgbClr val="6E645C"/>
                </a:solidFill>
                <a:latin typeface="Calibri" pitchFamily="34" charset="0"/>
                <a:ea typeface="Calibri" pitchFamily="34" charset="-122"/>
                <a:cs typeface="Calibri" pitchFamily="34" charset="-120"/>
              </a:rPr>
              <a:t>used and unused</a:t>
            </a:r>
            <a:endParaRPr lang="en-US" sz="1200" dirty="0"/>
          </a:p>
        </p:txBody>
      </p:sp>
      <p:sp>
        <p:nvSpPr>
          <p:cNvPr id="80" name="Shape 76"/>
          <p:cNvSpPr/>
          <p:nvPr/>
        </p:nvSpPr>
        <p:spPr>
          <a:xfrm>
            <a:off x="5440680" y="2587752"/>
            <a:ext cx="5852160" cy="9144"/>
          </a:xfrm>
          <a:prstGeom prst="rect">
            <a:avLst/>
          </a:prstGeom>
          <a:solidFill>
            <a:srgbClr val="E2D5C2"/>
          </a:solidFill>
          <a:ln/>
        </p:spPr>
      </p:sp>
      <p:sp>
        <p:nvSpPr>
          <p:cNvPr id="81" name="Shape 77"/>
          <p:cNvSpPr/>
          <p:nvPr/>
        </p:nvSpPr>
        <p:spPr>
          <a:xfrm>
            <a:off x="4754880" y="2697480"/>
            <a:ext cx="475488" cy="475488"/>
          </a:xfrm>
          <a:prstGeom prst="ellipse">
            <a:avLst/>
          </a:prstGeom>
          <a:solidFill>
            <a:srgbClr val="6D2E46"/>
          </a:solidFill>
          <a:ln/>
        </p:spPr>
      </p:sp>
      <p:pic>
        <p:nvPicPr>
          <p:cNvPr id="82" name="Image 2" descr="preencoded.png"/>
          <p:cNvPicPr>
            <a:picLocks noChangeAspect="1"/>
          </p:cNvPicPr>
          <p:nvPr/>
        </p:nvPicPr>
        <p:blipFill>
          <a:blip r:embed="rId5"/>
          <a:stretch>
            <a:fillRect/>
          </a:stretch>
        </p:blipFill>
        <p:spPr>
          <a:xfrm>
            <a:off x="4888017" y="2830617"/>
            <a:ext cx="209215" cy="209215"/>
          </a:xfrm>
          <a:prstGeom prst="rect">
            <a:avLst/>
          </a:prstGeom>
        </p:spPr>
      </p:pic>
      <p:sp>
        <p:nvSpPr>
          <p:cNvPr id="83" name="Text 78"/>
          <p:cNvSpPr txBox="1"/>
          <p:nvPr/>
        </p:nvSpPr>
        <p:spPr>
          <a:xfrm>
            <a:off x="5440680" y="2660904"/>
            <a:ext cx="6035040" cy="292608"/>
          </a:xfrm>
          <a:prstGeom prst="rect">
            <a:avLst/>
          </a:prstGeom>
          <a:noFill/>
          <a:ln/>
        </p:spPr>
        <p:txBody>
          <a:bodyPr wrap="square" lIns="0" tIns="0" rIns="0" bIns="0" rtlCol="0" anchor="ctr"/>
          <a:lstStyle/>
          <a:p>
            <a:pPr marL="0" indent="0">
              <a:buNone/>
            </a:pPr>
            <a:r>
              <a:rPr lang="en-US" sz="1600" b="1" dirty="0">
                <a:solidFill>
                  <a:srgbClr val="2E2A27"/>
                </a:solidFill>
                <a:latin typeface="Cambria" pitchFamily="34" charset="0"/>
                <a:ea typeface="Cambria" pitchFamily="34" charset="-122"/>
                <a:cs typeface="Cambria" pitchFamily="34" charset="-120"/>
              </a:rPr>
              <a:t>Covers and postcards</a:t>
            </a:r>
            <a:endParaRPr lang="en-US" sz="1600" dirty="0"/>
          </a:p>
        </p:txBody>
      </p:sp>
      <p:sp>
        <p:nvSpPr>
          <p:cNvPr id="84" name="Text 79"/>
          <p:cNvSpPr txBox="1"/>
          <p:nvPr/>
        </p:nvSpPr>
        <p:spPr>
          <a:xfrm>
            <a:off x="5440680" y="2935224"/>
            <a:ext cx="6035040" cy="274320"/>
          </a:xfrm>
          <a:prstGeom prst="rect">
            <a:avLst/>
          </a:prstGeom>
          <a:noFill/>
          <a:ln/>
        </p:spPr>
        <p:txBody>
          <a:bodyPr wrap="square" lIns="0" tIns="0" rIns="0" bIns="0" rtlCol="0" anchor="ctr"/>
          <a:lstStyle/>
          <a:p>
            <a:pPr marL="0" indent="0">
              <a:buNone/>
            </a:pPr>
            <a:r>
              <a:rPr lang="en-US" sz="1200" dirty="0">
                <a:solidFill>
                  <a:srgbClr val="6E645C"/>
                </a:solidFill>
                <a:latin typeface="Calibri" pitchFamily="34" charset="0"/>
                <a:ea typeface="Calibri" pitchFamily="34" charset="-122"/>
                <a:cs typeface="Calibri" pitchFamily="34" charset="-120"/>
              </a:rPr>
              <a:t>including first day covers (FDC)</a:t>
            </a:r>
            <a:endParaRPr lang="en-US" sz="1200" dirty="0"/>
          </a:p>
        </p:txBody>
      </p:sp>
      <p:sp>
        <p:nvSpPr>
          <p:cNvPr id="85" name="Shape 80"/>
          <p:cNvSpPr/>
          <p:nvPr/>
        </p:nvSpPr>
        <p:spPr>
          <a:xfrm>
            <a:off x="5440680" y="3255264"/>
            <a:ext cx="5852160" cy="9144"/>
          </a:xfrm>
          <a:prstGeom prst="rect">
            <a:avLst/>
          </a:prstGeom>
          <a:solidFill>
            <a:srgbClr val="E2D5C2"/>
          </a:solidFill>
          <a:ln/>
        </p:spPr>
      </p:sp>
      <p:sp>
        <p:nvSpPr>
          <p:cNvPr id="86" name="Shape 81"/>
          <p:cNvSpPr/>
          <p:nvPr/>
        </p:nvSpPr>
        <p:spPr>
          <a:xfrm>
            <a:off x="4754880" y="3364992"/>
            <a:ext cx="475488" cy="475488"/>
          </a:xfrm>
          <a:prstGeom prst="ellipse">
            <a:avLst/>
          </a:prstGeom>
          <a:solidFill>
            <a:srgbClr val="6D2E46"/>
          </a:solidFill>
          <a:ln/>
        </p:spPr>
      </p:sp>
      <p:pic>
        <p:nvPicPr>
          <p:cNvPr id="87" name="Image 3" descr="preencoded.png"/>
          <p:cNvPicPr>
            <a:picLocks noChangeAspect="1"/>
          </p:cNvPicPr>
          <p:nvPr/>
        </p:nvPicPr>
        <p:blipFill>
          <a:blip r:embed="rId6"/>
          <a:stretch>
            <a:fillRect/>
          </a:stretch>
        </p:blipFill>
        <p:spPr>
          <a:xfrm>
            <a:off x="4888017" y="3498129"/>
            <a:ext cx="209215" cy="209215"/>
          </a:xfrm>
          <a:prstGeom prst="rect">
            <a:avLst/>
          </a:prstGeom>
        </p:spPr>
      </p:pic>
      <p:sp>
        <p:nvSpPr>
          <p:cNvPr id="88" name="Text 82"/>
          <p:cNvSpPr txBox="1"/>
          <p:nvPr/>
        </p:nvSpPr>
        <p:spPr>
          <a:xfrm>
            <a:off x="5440680" y="3328416"/>
            <a:ext cx="6035040" cy="292608"/>
          </a:xfrm>
          <a:prstGeom prst="rect">
            <a:avLst/>
          </a:prstGeom>
          <a:noFill/>
          <a:ln/>
        </p:spPr>
        <p:txBody>
          <a:bodyPr wrap="square" lIns="0" tIns="0" rIns="0" bIns="0" rtlCol="0" anchor="ctr"/>
          <a:lstStyle/>
          <a:p>
            <a:pPr marL="0" indent="0">
              <a:buNone/>
            </a:pPr>
            <a:r>
              <a:rPr lang="en-US" sz="1600" b="1" dirty="0">
                <a:solidFill>
                  <a:srgbClr val="2E2A27"/>
                </a:solidFill>
                <a:latin typeface="Cambria" pitchFamily="34" charset="0"/>
                <a:ea typeface="Cambria" pitchFamily="34" charset="-122"/>
                <a:cs typeface="Cambria" pitchFamily="34" charset="-120"/>
              </a:rPr>
              <a:t>Postmarks and cancels</a:t>
            </a:r>
            <a:endParaRPr lang="en-US" sz="1600" dirty="0"/>
          </a:p>
        </p:txBody>
      </p:sp>
      <p:sp>
        <p:nvSpPr>
          <p:cNvPr id="89" name="Text 83"/>
          <p:cNvSpPr txBox="1"/>
          <p:nvPr/>
        </p:nvSpPr>
        <p:spPr>
          <a:xfrm>
            <a:off x="5440680" y="3602736"/>
            <a:ext cx="6035040" cy="274320"/>
          </a:xfrm>
          <a:prstGeom prst="rect">
            <a:avLst/>
          </a:prstGeom>
          <a:noFill/>
          <a:ln/>
        </p:spPr>
        <p:txBody>
          <a:bodyPr wrap="square" lIns="0" tIns="0" rIns="0" bIns="0" rtlCol="0" anchor="ctr"/>
          <a:lstStyle/>
          <a:p>
            <a:pPr marL="0" indent="0">
              <a:buNone/>
            </a:pPr>
            <a:r>
              <a:rPr lang="en-US" sz="1200" dirty="0">
                <a:solidFill>
                  <a:srgbClr val="6E645C"/>
                </a:solidFill>
                <a:latin typeface="Calibri" pitchFamily="34" charset="0"/>
                <a:ea typeface="Calibri" pitchFamily="34" charset="-122"/>
                <a:cs typeface="Calibri" pitchFamily="34" charset="-120"/>
              </a:rPr>
              <a:t>rate documents and certificates</a:t>
            </a:r>
            <a:endParaRPr lang="en-US" sz="1200" dirty="0"/>
          </a:p>
        </p:txBody>
      </p:sp>
      <p:sp>
        <p:nvSpPr>
          <p:cNvPr id="90" name="Shape 84"/>
          <p:cNvSpPr/>
          <p:nvPr/>
        </p:nvSpPr>
        <p:spPr>
          <a:xfrm>
            <a:off x="5440680" y="3922776"/>
            <a:ext cx="5852160" cy="9144"/>
          </a:xfrm>
          <a:prstGeom prst="rect">
            <a:avLst/>
          </a:prstGeom>
          <a:solidFill>
            <a:srgbClr val="E2D5C2"/>
          </a:solidFill>
          <a:ln/>
        </p:spPr>
      </p:sp>
      <p:sp>
        <p:nvSpPr>
          <p:cNvPr id="91" name="Shape 85"/>
          <p:cNvSpPr/>
          <p:nvPr/>
        </p:nvSpPr>
        <p:spPr>
          <a:xfrm>
            <a:off x="4754880" y="4032504"/>
            <a:ext cx="475488" cy="475488"/>
          </a:xfrm>
          <a:prstGeom prst="ellipse">
            <a:avLst/>
          </a:prstGeom>
          <a:solidFill>
            <a:srgbClr val="6D2E46"/>
          </a:solidFill>
          <a:ln/>
        </p:spPr>
      </p:sp>
      <p:pic>
        <p:nvPicPr>
          <p:cNvPr id="92" name="Image 4" descr="preencoded.png"/>
          <p:cNvPicPr>
            <a:picLocks noChangeAspect="1"/>
          </p:cNvPicPr>
          <p:nvPr/>
        </p:nvPicPr>
        <p:blipFill>
          <a:blip r:embed="rId7"/>
          <a:stretch>
            <a:fillRect/>
          </a:stretch>
        </p:blipFill>
        <p:spPr>
          <a:xfrm>
            <a:off x="4888017" y="4165641"/>
            <a:ext cx="209215" cy="209215"/>
          </a:xfrm>
          <a:prstGeom prst="rect">
            <a:avLst/>
          </a:prstGeom>
        </p:spPr>
      </p:pic>
      <p:sp>
        <p:nvSpPr>
          <p:cNvPr id="93" name="Text 86"/>
          <p:cNvSpPr txBox="1"/>
          <p:nvPr/>
        </p:nvSpPr>
        <p:spPr>
          <a:xfrm>
            <a:off x="5440680" y="3995928"/>
            <a:ext cx="6035040" cy="292608"/>
          </a:xfrm>
          <a:prstGeom prst="rect">
            <a:avLst/>
          </a:prstGeom>
          <a:noFill/>
          <a:ln/>
        </p:spPr>
        <p:txBody>
          <a:bodyPr wrap="square" lIns="0" tIns="0" rIns="0" bIns="0" rtlCol="0" anchor="ctr"/>
          <a:lstStyle/>
          <a:p>
            <a:pPr marL="0" indent="0">
              <a:buNone/>
            </a:pPr>
            <a:r>
              <a:rPr lang="en-US" sz="1600" b="1" dirty="0">
                <a:solidFill>
                  <a:srgbClr val="2E2A27"/>
                </a:solidFill>
                <a:latin typeface="Cambria" pitchFamily="34" charset="0"/>
                <a:ea typeface="Cambria" pitchFamily="34" charset="-122"/>
                <a:cs typeface="Cambria" pitchFamily="34" charset="-120"/>
              </a:rPr>
              <a:t>Entire covers</a:t>
            </a:r>
            <a:endParaRPr lang="en-US" sz="1600" dirty="0"/>
          </a:p>
        </p:txBody>
      </p:sp>
      <p:sp>
        <p:nvSpPr>
          <p:cNvPr id="94" name="Text 87"/>
          <p:cNvSpPr txBox="1"/>
          <p:nvPr/>
        </p:nvSpPr>
        <p:spPr>
          <a:xfrm>
            <a:off x="5440680" y="4270248"/>
            <a:ext cx="6035040" cy="274320"/>
          </a:xfrm>
          <a:prstGeom prst="rect">
            <a:avLst/>
          </a:prstGeom>
          <a:noFill/>
          <a:ln/>
        </p:spPr>
        <p:txBody>
          <a:bodyPr wrap="square" lIns="0" tIns="0" rIns="0" bIns="0" rtlCol="0" anchor="ctr"/>
          <a:lstStyle/>
          <a:p>
            <a:pPr marL="0" indent="0">
              <a:buNone/>
            </a:pPr>
            <a:r>
              <a:rPr lang="en-US" sz="1200" dirty="0">
                <a:solidFill>
                  <a:srgbClr val="6E645C"/>
                </a:solidFill>
                <a:latin typeface="Calibri" pitchFamily="34" charset="0"/>
                <a:ea typeface="Calibri" pitchFamily="34" charset="-122"/>
                <a:cs typeface="Calibri" pitchFamily="34" charset="-120"/>
              </a:rPr>
              <a:t>routes, express and military mail</a:t>
            </a:r>
            <a:endParaRPr lang="en-US" sz="1200" dirty="0"/>
          </a:p>
        </p:txBody>
      </p:sp>
      <p:sp>
        <p:nvSpPr>
          <p:cNvPr id="95" name="Shape 88"/>
          <p:cNvSpPr/>
          <p:nvPr/>
        </p:nvSpPr>
        <p:spPr>
          <a:xfrm>
            <a:off x="5440680" y="4590288"/>
            <a:ext cx="5852160" cy="9144"/>
          </a:xfrm>
          <a:prstGeom prst="rect">
            <a:avLst/>
          </a:prstGeom>
          <a:solidFill>
            <a:srgbClr val="E2D5C2"/>
          </a:solidFill>
          <a:ln/>
        </p:spPr>
      </p:sp>
      <p:sp>
        <p:nvSpPr>
          <p:cNvPr id="96" name="Shape 89"/>
          <p:cNvSpPr/>
          <p:nvPr/>
        </p:nvSpPr>
        <p:spPr>
          <a:xfrm>
            <a:off x="4754880" y="4700016"/>
            <a:ext cx="475488" cy="475488"/>
          </a:xfrm>
          <a:prstGeom prst="ellipse">
            <a:avLst/>
          </a:prstGeom>
          <a:solidFill>
            <a:srgbClr val="6D2E46"/>
          </a:solidFill>
          <a:ln/>
        </p:spPr>
      </p:sp>
      <p:pic>
        <p:nvPicPr>
          <p:cNvPr id="97" name="Image 5" descr="preencoded.png"/>
          <p:cNvPicPr>
            <a:picLocks noChangeAspect="1"/>
          </p:cNvPicPr>
          <p:nvPr/>
        </p:nvPicPr>
        <p:blipFill>
          <a:blip r:embed="rId8"/>
          <a:stretch>
            <a:fillRect/>
          </a:stretch>
        </p:blipFill>
        <p:spPr>
          <a:xfrm>
            <a:off x="4888017" y="4833153"/>
            <a:ext cx="209215" cy="209215"/>
          </a:xfrm>
          <a:prstGeom prst="rect">
            <a:avLst/>
          </a:prstGeom>
        </p:spPr>
      </p:pic>
      <p:sp>
        <p:nvSpPr>
          <p:cNvPr id="98" name="Text 90"/>
          <p:cNvSpPr txBox="1"/>
          <p:nvPr/>
        </p:nvSpPr>
        <p:spPr>
          <a:xfrm>
            <a:off x="5440680" y="4663440"/>
            <a:ext cx="6035040" cy="292608"/>
          </a:xfrm>
          <a:prstGeom prst="rect">
            <a:avLst/>
          </a:prstGeom>
          <a:noFill/>
          <a:ln/>
        </p:spPr>
        <p:txBody>
          <a:bodyPr wrap="square" lIns="0" tIns="0" rIns="0" bIns="0" rtlCol="0" anchor="ctr"/>
          <a:lstStyle/>
          <a:p>
            <a:pPr marL="0" indent="0">
              <a:buNone/>
            </a:pPr>
            <a:r>
              <a:rPr lang="en-US" sz="1600" b="1" dirty="0">
                <a:solidFill>
                  <a:srgbClr val="2E2A27"/>
                </a:solidFill>
                <a:latin typeface="Cambria" pitchFamily="34" charset="0"/>
                <a:ea typeface="Cambria" pitchFamily="34" charset="-122"/>
                <a:cs typeface="Cambria" pitchFamily="34" charset="-120"/>
              </a:rPr>
              <a:t>Literature and catalogues</a:t>
            </a:r>
            <a:endParaRPr lang="en-US" sz="1600" dirty="0"/>
          </a:p>
        </p:txBody>
      </p:sp>
      <p:sp>
        <p:nvSpPr>
          <p:cNvPr id="99" name="Text 91"/>
          <p:cNvSpPr txBox="1"/>
          <p:nvPr/>
        </p:nvSpPr>
        <p:spPr>
          <a:xfrm>
            <a:off x="5440680" y="4937760"/>
            <a:ext cx="6035040" cy="274320"/>
          </a:xfrm>
          <a:prstGeom prst="rect">
            <a:avLst/>
          </a:prstGeom>
          <a:noFill/>
          <a:ln/>
        </p:spPr>
        <p:txBody>
          <a:bodyPr wrap="square" lIns="0" tIns="0" rIns="0" bIns="0" rtlCol="0" anchor="ctr"/>
          <a:lstStyle/>
          <a:p>
            <a:pPr marL="0" indent="0">
              <a:buNone/>
            </a:pPr>
            <a:r>
              <a:rPr lang="en-US" sz="1200" dirty="0">
                <a:solidFill>
                  <a:srgbClr val="6E645C"/>
                </a:solidFill>
                <a:latin typeface="Calibri" pitchFamily="34" charset="0"/>
                <a:ea typeface="Calibri" pitchFamily="34" charset="-122"/>
                <a:cs typeface="Calibri" pitchFamily="34" charset="-120"/>
              </a:rPr>
              <a:t>specialist literature and albums</a:t>
            </a:r>
            <a:endParaRPr lang="en-US" sz="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457200"/>
            <a:ext cx="10911535" cy="685800"/>
          </a:xfrm>
          <a:prstGeom prst="rect">
            <a:avLst/>
          </a:prstGeom>
          <a:noFill/>
          <a:ln/>
        </p:spPr>
        <p:txBody>
          <a:bodyPr wrap="square" lIns="0" tIns="0" rIns="0" bIns="0" rtlCol="0" anchor="b"/>
          <a:lstStyle/>
          <a:p>
            <a:pPr marL="0" indent="0">
              <a:buNone/>
            </a:pPr>
            <a:r>
              <a:rPr lang="en-US" sz="3200" b="1" dirty="0">
                <a:solidFill>
                  <a:srgbClr val="6D2E46"/>
                </a:solidFill>
                <a:latin typeface="Cambria" pitchFamily="34" charset="0"/>
                <a:ea typeface="Cambria" pitchFamily="34" charset="-122"/>
                <a:cs typeface="Cambria" pitchFamily="34" charset="-120"/>
              </a:rPr>
              <a:t>How a philatelic collection is built</a:t>
            </a:r>
            <a:endParaRPr lang="en-US" sz="3200" dirty="0"/>
          </a:p>
        </p:txBody>
      </p:sp>
      <p:sp>
        <p:nvSpPr>
          <p:cNvPr id="3" name="Text 1"/>
          <p:cNvSpPr txBox="1"/>
          <p:nvPr/>
        </p:nvSpPr>
        <p:spPr>
          <a:xfrm>
            <a:off x="640080" y="1188720"/>
            <a:ext cx="10911535" cy="365760"/>
          </a:xfrm>
          <a:prstGeom prst="rect">
            <a:avLst/>
          </a:prstGeom>
          <a:noFill/>
          <a:ln/>
        </p:spPr>
        <p:txBody>
          <a:bodyPr wrap="square" lIns="0" tIns="0" rIns="0" bIns="0" rtlCol="0" anchor="t"/>
          <a:lstStyle/>
          <a:p>
            <a:pPr marL="0" indent="0">
              <a:buNone/>
            </a:pPr>
            <a:r>
              <a:rPr lang="en-US" sz="1400" i="1" dirty="0">
                <a:solidFill>
                  <a:srgbClr val="6E645C"/>
                </a:solidFill>
                <a:latin typeface="Calibri" pitchFamily="34" charset="0"/>
                <a:ea typeface="Calibri" pitchFamily="34" charset="-122"/>
                <a:cs typeface="Calibri" pitchFamily="34" charset="-120"/>
              </a:rPr>
              <a:t>Five consecutive steps</a:t>
            </a:r>
            <a:endParaRPr lang="en-US" sz="1400" dirty="0"/>
          </a:p>
        </p:txBody>
      </p:sp>
      <p:sp>
        <p:nvSpPr>
          <p:cNvPr id="4" name="Shape 2"/>
          <p:cNvSpPr/>
          <p:nvPr/>
        </p:nvSpPr>
        <p:spPr>
          <a:xfrm>
            <a:off x="1417320" y="2606040"/>
            <a:ext cx="9326880" cy="22860"/>
          </a:xfrm>
          <a:prstGeom prst="rect">
            <a:avLst/>
          </a:prstGeom>
          <a:solidFill>
            <a:srgbClr val="E2D5C2"/>
          </a:solidFill>
          <a:ln/>
        </p:spPr>
      </p:sp>
      <p:sp>
        <p:nvSpPr>
          <p:cNvPr id="5" name="Shape 3"/>
          <p:cNvSpPr/>
          <p:nvPr/>
        </p:nvSpPr>
        <p:spPr>
          <a:xfrm>
            <a:off x="1188720" y="2286000"/>
            <a:ext cx="658368" cy="658368"/>
          </a:xfrm>
          <a:prstGeom prst="ellipse">
            <a:avLst/>
          </a:prstGeom>
          <a:solidFill>
            <a:srgbClr val="6D2E46"/>
          </a:solidFill>
          <a:ln w="38100">
            <a:solidFill>
              <a:srgbClr val="FFFFFF"/>
            </a:solidFill>
            <a:prstDash val="solid"/>
          </a:ln>
        </p:spPr>
      </p:sp>
      <p:sp>
        <p:nvSpPr>
          <p:cNvPr id="6" name="Text 4"/>
          <p:cNvSpPr txBox="1"/>
          <p:nvPr/>
        </p:nvSpPr>
        <p:spPr>
          <a:xfrm>
            <a:off x="1188720" y="2286000"/>
            <a:ext cx="658368" cy="658368"/>
          </a:xfrm>
          <a:prstGeom prst="rect">
            <a:avLst/>
          </a:prstGeom>
          <a:noFill/>
          <a:ln/>
        </p:spPr>
        <p:txBody>
          <a:bodyPr wrap="square" lIns="0" tIns="0" rIns="0" bIns="0" rtlCol="0" anchor="ctr"/>
          <a:lstStyle/>
          <a:p>
            <a:pPr marL="0" indent="0" algn="ctr">
              <a:buNone/>
            </a:pPr>
            <a:r>
              <a:rPr lang="en-US" sz="2000" b="1" dirty="0">
                <a:solidFill>
                  <a:srgbClr val="F6EFE4"/>
                </a:solidFill>
                <a:latin typeface="Cambria" pitchFamily="34" charset="0"/>
                <a:ea typeface="Cambria" pitchFamily="34" charset="-122"/>
                <a:cs typeface="Cambria" pitchFamily="34" charset="-120"/>
              </a:rPr>
              <a:t>1</a:t>
            </a:r>
            <a:endParaRPr lang="en-US" sz="2000" dirty="0"/>
          </a:p>
        </p:txBody>
      </p:sp>
      <p:sp>
        <p:nvSpPr>
          <p:cNvPr id="7" name="Text 5"/>
          <p:cNvSpPr txBox="1"/>
          <p:nvPr/>
        </p:nvSpPr>
        <p:spPr>
          <a:xfrm>
            <a:off x="640080" y="3154680"/>
            <a:ext cx="1755648" cy="365760"/>
          </a:xfrm>
          <a:prstGeom prst="rect">
            <a:avLst/>
          </a:prstGeom>
          <a:noFill/>
          <a:ln/>
        </p:spPr>
        <p:txBody>
          <a:bodyPr wrap="square" lIns="0" tIns="0" rIns="0" bIns="0" rtlCol="0" anchor="ctr"/>
          <a:lstStyle/>
          <a:p>
            <a:pPr marL="0" indent="0" algn="ctr">
              <a:buNone/>
            </a:pPr>
            <a:r>
              <a:rPr lang="en-US" sz="1700" b="1" dirty="0">
                <a:solidFill>
                  <a:srgbClr val="6D2E46"/>
                </a:solidFill>
                <a:latin typeface="Cambria" pitchFamily="34" charset="0"/>
                <a:ea typeface="Cambria" pitchFamily="34" charset="-122"/>
                <a:cs typeface="Cambria" pitchFamily="34" charset="-120"/>
              </a:rPr>
              <a:t>Theme</a:t>
            </a:r>
            <a:endParaRPr lang="en-US" sz="1700" dirty="0"/>
          </a:p>
        </p:txBody>
      </p:sp>
      <p:sp>
        <p:nvSpPr>
          <p:cNvPr id="8" name="Text 6"/>
          <p:cNvSpPr txBox="1"/>
          <p:nvPr/>
        </p:nvSpPr>
        <p:spPr>
          <a:xfrm>
            <a:off x="594360" y="3566160"/>
            <a:ext cx="1847088" cy="1234440"/>
          </a:xfrm>
          <a:prstGeom prst="rect">
            <a:avLst/>
          </a:prstGeom>
          <a:noFill/>
          <a:ln/>
        </p:spPr>
        <p:txBody>
          <a:bodyPr wrap="square" lIns="0" tIns="0" rIns="0" bIns="0" rtlCol="0" anchor="ctr"/>
          <a:lstStyle/>
          <a:p>
            <a:pPr marL="0" indent="0" algn="ctr">
              <a:lnSpc>
                <a:spcPts val="1800"/>
              </a:lnSpc>
              <a:buNone/>
            </a:pPr>
            <a:r>
              <a:rPr lang="en-US" sz="1200" dirty="0">
                <a:solidFill>
                  <a:srgbClr val="2E2A27"/>
                </a:solidFill>
                <a:latin typeface="Calibri" pitchFamily="34" charset="0"/>
                <a:ea typeface="Calibri" pitchFamily="34" charset="-122"/>
                <a:cs typeface="Calibri" pitchFamily="34" charset="-120"/>
              </a:rPr>
              <a:t>Choose a theme or branch that genuinely interests you.</a:t>
            </a:r>
            <a:endParaRPr lang="en-US" sz="1200" dirty="0"/>
          </a:p>
        </p:txBody>
      </p:sp>
      <p:sp>
        <p:nvSpPr>
          <p:cNvPr id="9" name="Shape 7"/>
          <p:cNvSpPr/>
          <p:nvPr/>
        </p:nvSpPr>
        <p:spPr>
          <a:xfrm>
            <a:off x="3429000" y="2286000"/>
            <a:ext cx="658368" cy="658368"/>
          </a:xfrm>
          <a:prstGeom prst="ellipse">
            <a:avLst/>
          </a:prstGeom>
          <a:solidFill>
            <a:srgbClr val="A26769"/>
          </a:solidFill>
          <a:ln w="38100">
            <a:solidFill>
              <a:srgbClr val="FFFFFF"/>
            </a:solidFill>
            <a:prstDash val="solid"/>
          </a:ln>
        </p:spPr>
      </p:sp>
      <p:sp>
        <p:nvSpPr>
          <p:cNvPr id="10" name="Text 8"/>
          <p:cNvSpPr txBox="1"/>
          <p:nvPr/>
        </p:nvSpPr>
        <p:spPr>
          <a:xfrm>
            <a:off x="3429000" y="2286000"/>
            <a:ext cx="658368" cy="658368"/>
          </a:xfrm>
          <a:prstGeom prst="rect">
            <a:avLst/>
          </a:prstGeom>
          <a:noFill/>
          <a:ln/>
        </p:spPr>
        <p:txBody>
          <a:bodyPr wrap="square" lIns="0" tIns="0" rIns="0" bIns="0" rtlCol="0" anchor="ctr"/>
          <a:lstStyle/>
          <a:p>
            <a:pPr marL="0" indent="0" algn="ctr">
              <a:buNone/>
            </a:pPr>
            <a:r>
              <a:rPr lang="en-US" sz="2000" b="1" dirty="0">
                <a:solidFill>
                  <a:srgbClr val="F6EFE4"/>
                </a:solidFill>
                <a:latin typeface="Cambria" pitchFamily="34" charset="0"/>
                <a:ea typeface="Cambria" pitchFamily="34" charset="-122"/>
                <a:cs typeface="Cambria" pitchFamily="34" charset="-120"/>
              </a:rPr>
              <a:t>2</a:t>
            </a:r>
            <a:endParaRPr lang="en-US" sz="2000" dirty="0"/>
          </a:p>
        </p:txBody>
      </p:sp>
      <p:sp>
        <p:nvSpPr>
          <p:cNvPr id="11" name="Text 9"/>
          <p:cNvSpPr txBox="1"/>
          <p:nvPr/>
        </p:nvSpPr>
        <p:spPr>
          <a:xfrm>
            <a:off x="2880360" y="3154680"/>
            <a:ext cx="1755648" cy="365760"/>
          </a:xfrm>
          <a:prstGeom prst="rect">
            <a:avLst/>
          </a:prstGeom>
          <a:noFill/>
          <a:ln/>
        </p:spPr>
        <p:txBody>
          <a:bodyPr wrap="square" lIns="0" tIns="0" rIns="0" bIns="0" rtlCol="0" anchor="ctr"/>
          <a:lstStyle/>
          <a:p>
            <a:pPr marL="0" indent="0" algn="ctr">
              <a:buNone/>
            </a:pPr>
            <a:r>
              <a:rPr lang="en-US" sz="1700" b="1" dirty="0">
                <a:solidFill>
                  <a:srgbClr val="6D2E46"/>
                </a:solidFill>
                <a:latin typeface="Cambria" pitchFamily="34" charset="0"/>
                <a:ea typeface="Cambria" pitchFamily="34" charset="-122"/>
                <a:cs typeface="Cambria" pitchFamily="34" charset="-120"/>
              </a:rPr>
              <a:t>Sourcing</a:t>
            </a:r>
            <a:endParaRPr lang="en-US" sz="1700" dirty="0"/>
          </a:p>
        </p:txBody>
      </p:sp>
      <p:sp>
        <p:nvSpPr>
          <p:cNvPr id="12" name="Text 10"/>
          <p:cNvSpPr txBox="1"/>
          <p:nvPr/>
        </p:nvSpPr>
        <p:spPr>
          <a:xfrm>
            <a:off x="2834640" y="3566160"/>
            <a:ext cx="1847088" cy="1234440"/>
          </a:xfrm>
          <a:prstGeom prst="rect">
            <a:avLst/>
          </a:prstGeom>
          <a:noFill/>
          <a:ln/>
        </p:spPr>
        <p:txBody>
          <a:bodyPr wrap="square" lIns="0" tIns="0" rIns="0" bIns="0" rtlCol="0" anchor="ctr"/>
          <a:lstStyle/>
          <a:p>
            <a:pPr marL="0" indent="0" algn="ctr">
              <a:lnSpc>
                <a:spcPts val="1800"/>
              </a:lnSpc>
              <a:buNone/>
            </a:pPr>
            <a:r>
              <a:rPr lang="en-US" sz="1200" dirty="0">
                <a:solidFill>
                  <a:srgbClr val="2E2A27"/>
                </a:solidFill>
                <a:latin typeface="Calibri" pitchFamily="34" charset="0"/>
                <a:ea typeface="Calibri" pitchFamily="34" charset="-122"/>
                <a:cs typeface="Calibri" pitchFamily="34" charset="-120"/>
              </a:rPr>
              <a:t>Material from catalogues, auctions, clubs and online platforms.</a:t>
            </a:r>
            <a:endParaRPr lang="en-US" sz="1200" dirty="0"/>
          </a:p>
        </p:txBody>
      </p:sp>
      <p:sp>
        <p:nvSpPr>
          <p:cNvPr id="13" name="Shape 11"/>
          <p:cNvSpPr/>
          <p:nvPr/>
        </p:nvSpPr>
        <p:spPr>
          <a:xfrm>
            <a:off x="5669280" y="2286000"/>
            <a:ext cx="658368" cy="658368"/>
          </a:xfrm>
          <a:prstGeom prst="ellipse">
            <a:avLst/>
          </a:prstGeom>
          <a:solidFill>
            <a:srgbClr val="6D2E46"/>
          </a:solidFill>
          <a:ln w="38100">
            <a:solidFill>
              <a:srgbClr val="FFFFFF"/>
            </a:solidFill>
            <a:prstDash val="solid"/>
          </a:ln>
        </p:spPr>
      </p:sp>
      <p:sp>
        <p:nvSpPr>
          <p:cNvPr id="14" name="Text 12"/>
          <p:cNvSpPr txBox="1"/>
          <p:nvPr/>
        </p:nvSpPr>
        <p:spPr>
          <a:xfrm>
            <a:off x="5669280" y="2286000"/>
            <a:ext cx="658368" cy="658368"/>
          </a:xfrm>
          <a:prstGeom prst="rect">
            <a:avLst/>
          </a:prstGeom>
          <a:noFill/>
          <a:ln/>
        </p:spPr>
        <p:txBody>
          <a:bodyPr wrap="square" lIns="0" tIns="0" rIns="0" bIns="0" rtlCol="0" anchor="ctr"/>
          <a:lstStyle/>
          <a:p>
            <a:pPr marL="0" indent="0" algn="ctr">
              <a:buNone/>
            </a:pPr>
            <a:r>
              <a:rPr lang="en-US" sz="2000" b="1" dirty="0">
                <a:solidFill>
                  <a:srgbClr val="F6EFE4"/>
                </a:solidFill>
                <a:latin typeface="Cambria" pitchFamily="34" charset="0"/>
                <a:ea typeface="Cambria" pitchFamily="34" charset="-122"/>
                <a:cs typeface="Cambria" pitchFamily="34" charset="-120"/>
              </a:rPr>
              <a:t>3</a:t>
            </a:r>
            <a:endParaRPr lang="en-US" sz="2000" dirty="0"/>
          </a:p>
        </p:txBody>
      </p:sp>
      <p:sp>
        <p:nvSpPr>
          <p:cNvPr id="15" name="Text 13"/>
          <p:cNvSpPr txBox="1"/>
          <p:nvPr/>
        </p:nvSpPr>
        <p:spPr>
          <a:xfrm>
            <a:off x="5120640" y="3154680"/>
            <a:ext cx="1755648" cy="365760"/>
          </a:xfrm>
          <a:prstGeom prst="rect">
            <a:avLst/>
          </a:prstGeom>
          <a:noFill/>
          <a:ln/>
        </p:spPr>
        <p:txBody>
          <a:bodyPr wrap="square" lIns="0" tIns="0" rIns="0" bIns="0" rtlCol="0" anchor="ctr"/>
          <a:lstStyle/>
          <a:p>
            <a:pPr marL="0" indent="0" algn="ctr">
              <a:buNone/>
            </a:pPr>
            <a:r>
              <a:rPr lang="en-US" sz="1700" b="1" dirty="0">
                <a:solidFill>
                  <a:srgbClr val="6D2E46"/>
                </a:solidFill>
                <a:latin typeface="Cambria" pitchFamily="34" charset="0"/>
                <a:ea typeface="Cambria" pitchFamily="34" charset="-122"/>
                <a:cs typeface="Cambria" pitchFamily="34" charset="-120"/>
              </a:rPr>
              <a:t>Arranging</a:t>
            </a:r>
            <a:endParaRPr lang="en-US" sz="1700" dirty="0"/>
          </a:p>
        </p:txBody>
      </p:sp>
      <p:sp>
        <p:nvSpPr>
          <p:cNvPr id="16" name="Text 14"/>
          <p:cNvSpPr txBox="1"/>
          <p:nvPr/>
        </p:nvSpPr>
        <p:spPr>
          <a:xfrm>
            <a:off x="5074920" y="3566160"/>
            <a:ext cx="1847088" cy="1234440"/>
          </a:xfrm>
          <a:prstGeom prst="rect">
            <a:avLst/>
          </a:prstGeom>
          <a:noFill/>
          <a:ln/>
        </p:spPr>
        <p:txBody>
          <a:bodyPr wrap="square" lIns="0" tIns="0" rIns="0" bIns="0" rtlCol="0" anchor="ctr"/>
          <a:lstStyle/>
          <a:p>
            <a:pPr marL="0" indent="0" algn="ctr">
              <a:lnSpc>
                <a:spcPts val="1800"/>
              </a:lnSpc>
              <a:buNone/>
            </a:pPr>
            <a:r>
              <a:rPr lang="en-US" sz="1200" dirty="0">
                <a:solidFill>
                  <a:srgbClr val="2E2A27"/>
                </a:solidFill>
                <a:latin typeface="Calibri" pitchFamily="34" charset="0"/>
                <a:ea typeface="Calibri" pitchFamily="34" charset="-122"/>
                <a:cs typeface="Calibri" pitchFamily="34" charset="-120"/>
              </a:rPr>
              <a:t>Mounting in albums or preparing an exhibit.</a:t>
            </a:r>
            <a:endParaRPr lang="en-US" sz="1200" dirty="0"/>
          </a:p>
        </p:txBody>
      </p:sp>
      <p:sp>
        <p:nvSpPr>
          <p:cNvPr id="17" name="Shape 15"/>
          <p:cNvSpPr/>
          <p:nvPr/>
        </p:nvSpPr>
        <p:spPr>
          <a:xfrm>
            <a:off x="7909560" y="2286000"/>
            <a:ext cx="658368" cy="658368"/>
          </a:xfrm>
          <a:prstGeom prst="ellipse">
            <a:avLst/>
          </a:prstGeom>
          <a:solidFill>
            <a:srgbClr val="A26769"/>
          </a:solidFill>
          <a:ln w="38100">
            <a:solidFill>
              <a:srgbClr val="FFFFFF"/>
            </a:solidFill>
            <a:prstDash val="solid"/>
          </a:ln>
        </p:spPr>
      </p:sp>
      <p:sp>
        <p:nvSpPr>
          <p:cNvPr id="18" name="Text 16"/>
          <p:cNvSpPr txBox="1"/>
          <p:nvPr/>
        </p:nvSpPr>
        <p:spPr>
          <a:xfrm>
            <a:off x="7909560" y="2286000"/>
            <a:ext cx="658368" cy="658368"/>
          </a:xfrm>
          <a:prstGeom prst="rect">
            <a:avLst/>
          </a:prstGeom>
          <a:noFill/>
          <a:ln/>
        </p:spPr>
        <p:txBody>
          <a:bodyPr wrap="square" lIns="0" tIns="0" rIns="0" bIns="0" rtlCol="0" anchor="ctr"/>
          <a:lstStyle/>
          <a:p>
            <a:pPr marL="0" indent="0" algn="ctr">
              <a:buNone/>
            </a:pPr>
            <a:r>
              <a:rPr lang="en-US" sz="2000" b="1" dirty="0">
                <a:solidFill>
                  <a:srgbClr val="F6EFE4"/>
                </a:solidFill>
                <a:latin typeface="Cambria" pitchFamily="34" charset="0"/>
                <a:ea typeface="Cambria" pitchFamily="34" charset="-122"/>
                <a:cs typeface="Cambria" pitchFamily="34" charset="-120"/>
              </a:rPr>
              <a:t>4</a:t>
            </a:r>
            <a:endParaRPr lang="en-US" sz="2000" dirty="0"/>
          </a:p>
        </p:txBody>
      </p:sp>
      <p:sp>
        <p:nvSpPr>
          <p:cNvPr id="19" name="Text 17"/>
          <p:cNvSpPr txBox="1"/>
          <p:nvPr/>
        </p:nvSpPr>
        <p:spPr>
          <a:xfrm>
            <a:off x="7360920" y="3154680"/>
            <a:ext cx="1755648" cy="365760"/>
          </a:xfrm>
          <a:prstGeom prst="rect">
            <a:avLst/>
          </a:prstGeom>
          <a:noFill/>
          <a:ln/>
        </p:spPr>
        <p:txBody>
          <a:bodyPr wrap="square" lIns="0" tIns="0" rIns="0" bIns="0" rtlCol="0" anchor="ctr"/>
          <a:lstStyle/>
          <a:p>
            <a:pPr marL="0" indent="0" algn="ctr">
              <a:buNone/>
            </a:pPr>
            <a:r>
              <a:rPr lang="en-US" sz="1700" b="1" dirty="0">
                <a:solidFill>
                  <a:srgbClr val="6D2E46"/>
                </a:solidFill>
                <a:latin typeface="Cambria" pitchFamily="34" charset="0"/>
                <a:ea typeface="Cambria" pitchFamily="34" charset="-122"/>
                <a:cs typeface="Cambria" pitchFamily="34" charset="-120"/>
              </a:rPr>
              <a:t>Describing</a:t>
            </a:r>
            <a:endParaRPr lang="en-US" sz="1700" dirty="0"/>
          </a:p>
        </p:txBody>
      </p:sp>
      <p:sp>
        <p:nvSpPr>
          <p:cNvPr id="20" name="Text 18"/>
          <p:cNvSpPr txBox="1"/>
          <p:nvPr/>
        </p:nvSpPr>
        <p:spPr>
          <a:xfrm>
            <a:off x="7315200" y="3566160"/>
            <a:ext cx="1847088" cy="1234440"/>
          </a:xfrm>
          <a:prstGeom prst="rect">
            <a:avLst/>
          </a:prstGeom>
          <a:noFill/>
          <a:ln/>
        </p:spPr>
        <p:txBody>
          <a:bodyPr wrap="square" lIns="0" tIns="0" rIns="0" bIns="0" rtlCol="0" anchor="ctr"/>
          <a:lstStyle/>
          <a:p>
            <a:pPr marL="0" indent="0" algn="ctr">
              <a:lnSpc>
                <a:spcPts val="1800"/>
              </a:lnSpc>
              <a:buNone/>
            </a:pPr>
            <a:r>
              <a:rPr lang="en-US" sz="1200" dirty="0">
                <a:solidFill>
                  <a:srgbClr val="2E2A27"/>
                </a:solidFill>
                <a:latin typeface="Calibri" pitchFamily="34" charset="0"/>
                <a:ea typeface="Calibri" pitchFamily="34" charset="-122"/>
                <a:cs typeface="Calibri" pitchFamily="34" charset="-120"/>
              </a:rPr>
              <a:t>Date, issue, cancel and rate information for every item.</a:t>
            </a:r>
            <a:endParaRPr lang="en-US" sz="1200" dirty="0"/>
          </a:p>
        </p:txBody>
      </p:sp>
      <p:sp>
        <p:nvSpPr>
          <p:cNvPr id="21" name="Shape 19"/>
          <p:cNvSpPr/>
          <p:nvPr/>
        </p:nvSpPr>
        <p:spPr>
          <a:xfrm>
            <a:off x="10149840" y="2286000"/>
            <a:ext cx="658368" cy="658368"/>
          </a:xfrm>
          <a:prstGeom prst="ellipse">
            <a:avLst/>
          </a:prstGeom>
          <a:solidFill>
            <a:srgbClr val="6D2E46"/>
          </a:solidFill>
          <a:ln w="38100">
            <a:solidFill>
              <a:srgbClr val="FFFFFF"/>
            </a:solidFill>
            <a:prstDash val="solid"/>
          </a:ln>
        </p:spPr>
      </p:sp>
      <p:sp>
        <p:nvSpPr>
          <p:cNvPr id="22" name="Text 20"/>
          <p:cNvSpPr txBox="1"/>
          <p:nvPr/>
        </p:nvSpPr>
        <p:spPr>
          <a:xfrm>
            <a:off x="10149840" y="2286000"/>
            <a:ext cx="658368" cy="658368"/>
          </a:xfrm>
          <a:prstGeom prst="rect">
            <a:avLst/>
          </a:prstGeom>
          <a:noFill/>
          <a:ln/>
        </p:spPr>
        <p:txBody>
          <a:bodyPr wrap="square" lIns="0" tIns="0" rIns="0" bIns="0" rtlCol="0" anchor="ctr"/>
          <a:lstStyle/>
          <a:p>
            <a:pPr marL="0" indent="0" algn="ctr">
              <a:buNone/>
            </a:pPr>
            <a:r>
              <a:rPr lang="en-US" sz="2000" b="1" dirty="0">
                <a:solidFill>
                  <a:srgbClr val="F6EFE4"/>
                </a:solidFill>
                <a:latin typeface="Cambria" pitchFamily="34" charset="0"/>
                <a:ea typeface="Cambria" pitchFamily="34" charset="-122"/>
                <a:cs typeface="Cambria" pitchFamily="34" charset="-120"/>
              </a:rPr>
              <a:t>5</a:t>
            </a:r>
            <a:endParaRPr lang="en-US" sz="2000" dirty="0"/>
          </a:p>
        </p:txBody>
      </p:sp>
      <p:sp>
        <p:nvSpPr>
          <p:cNvPr id="23" name="Text 21"/>
          <p:cNvSpPr txBox="1"/>
          <p:nvPr/>
        </p:nvSpPr>
        <p:spPr>
          <a:xfrm>
            <a:off x="9601200" y="3154680"/>
            <a:ext cx="1755648" cy="365760"/>
          </a:xfrm>
          <a:prstGeom prst="rect">
            <a:avLst/>
          </a:prstGeom>
          <a:noFill/>
          <a:ln/>
        </p:spPr>
        <p:txBody>
          <a:bodyPr wrap="square" lIns="0" tIns="0" rIns="0" bIns="0" rtlCol="0" anchor="ctr"/>
          <a:lstStyle/>
          <a:p>
            <a:pPr marL="0" indent="0" algn="ctr">
              <a:buNone/>
            </a:pPr>
            <a:r>
              <a:rPr lang="en-US" sz="1700" b="1" dirty="0">
                <a:solidFill>
                  <a:srgbClr val="6D2E46"/>
                </a:solidFill>
                <a:latin typeface="Cambria" pitchFamily="34" charset="0"/>
                <a:ea typeface="Cambria" pitchFamily="34" charset="-122"/>
                <a:cs typeface="Cambria" pitchFamily="34" charset="-120"/>
              </a:rPr>
              <a:t>Story</a:t>
            </a:r>
            <a:endParaRPr lang="en-US" sz="1700" dirty="0"/>
          </a:p>
        </p:txBody>
      </p:sp>
      <p:sp>
        <p:nvSpPr>
          <p:cNvPr id="24" name="Text 22"/>
          <p:cNvSpPr txBox="1"/>
          <p:nvPr/>
        </p:nvSpPr>
        <p:spPr>
          <a:xfrm>
            <a:off x="9555480" y="3566160"/>
            <a:ext cx="1847088" cy="1234440"/>
          </a:xfrm>
          <a:prstGeom prst="rect">
            <a:avLst/>
          </a:prstGeom>
          <a:noFill/>
          <a:ln/>
        </p:spPr>
        <p:txBody>
          <a:bodyPr wrap="square" lIns="0" tIns="0" rIns="0" bIns="0" rtlCol="0" anchor="ctr"/>
          <a:lstStyle/>
          <a:p>
            <a:pPr marL="0" indent="0" algn="ctr">
              <a:lnSpc>
                <a:spcPts val="1800"/>
              </a:lnSpc>
              <a:buNone/>
            </a:pPr>
            <a:r>
              <a:rPr lang="en-US" sz="1200" dirty="0">
                <a:solidFill>
                  <a:srgbClr val="2E2A27"/>
                </a:solidFill>
                <a:latin typeface="Calibri" pitchFamily="34" charset="0"/>
                <a:ea typeface="Calibri" pitchFamily="34" charset="-122"/>
                <a:cs typeface="Calibri" pitchFamily="34" charset="-120"/>
              </a:rPr>
              <a:t>Building the logic and the narrative that ties the material together.</a:t>
            </a:r>
            <a:endParaRPr lang="en-US" sz="1200" dirty="0"/>
          </a:p>
        </p:txBody>
      </p:sp>
      <p:sp>
        <p:nvSpPr>
          <p:cNvPr id="25" name="Shape 23"/>
          <p:cNvSpPr/>
          <p:nvPr/>
        </p:nvSpPr>
        <p:spPr>
          <a:xfrm>
            <a:off x="640080" y="5074920"/>
            <a:ext cx="10911535" cy="777240"/>
          </a:xfrm>
          <a:prstGeom prst="roundRect">
            <a:avLst>
              <a:gd name="adj" fmla="val 9412"/>
            </a:avLst>
          </a:prstGeom>
          <a:solidFill>
            <a:srgbClr val="F6EFE4"/>
          </a:solidFill>
          <a:ln w="12700">
            <a:solidFill>
              <a:srgbClr val="E2D5C2"/>
            </a:solidFill>
            <a:prstDash val="solid"/>
          </a:ln>
        </p:spPr>
      </p:sp>
      <p:sp>
        <p:nvSpPr>
          <p:cNvPr id="26" name="Text 24"/>
          <p:cNvSpPr txBox="1"/>
          <p:nvPr/>
        </p:nvSpPr>
        <p:spPr>
          <a:xfrm>
            <a:off x="960120" y="5230368"/>
            <a:ext cx="10271455" cy="457200"/>
          </a:xfrm>
          <a:prstGeom prst="rect">
            <a:avLst/>
          </a:prstGeom>
          <a:noFill/>
          <a:ln/>
        </p:spPr>
        <p:txBody>
          <a:bodyPr wrap="square" lIns="0" tIns="0" rIns="0" bIns="0" rtlCol="0" anchor="ctr"/>
          <a:lstStyle/>
          <a:p>
            <a:pPr marL="0" indent="0">
              <a:buNone/>
            </a:pPr>
            <a:r>
              <a:rPr lang="en-US" sz="1400" i="1" dirty="0">
                <a:solidFill>
                  <a:srgbClr val="6D2E46"/>
                </a:solidFill>
                <a:latin typeface="Calibri" pitchFamily="34" charset="0"/>
                <a:ea typeface="Calibri" pitchFamily="34" charset="-122"/>
                <a:cs typeface="Calibri" pitchFamily="34" charset="-120"/>
              </a:rPr>
              <a:t>A good collection is not a pile of objects but research with a clear thesis and consistent logic.</a:t>
            </a:r>
            <a:endParaRPr lang="en-US" sz="1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457200"/>
            <a:ext cx="10911535" cy="685800"/>
          </a:xfrm>
          <a:prstGeom prst="rect">
            <a:avLst/>
          </a:prstGeom>
          <a:noFill/>
          <a:ln/>
        </p:spPr>
        <p:txBody>
          <a:bodyPr wrap="square" lIns="0" tIns="0" rIns="0" bIns="0" rtlCol="0" anchor="b"/>
          <a:lstStyle/>
          <a:p>
            <a:pPr marL="0" indent="0">
              <a:buNone/>
            </a:pPr>
            <a:r>
              <a:rPr lang="en-US" sz="3200" b="1" dirty="0">
                <a:solidFill>
                  <a:srgbClr val="6D2E46"/>
                </a:solidFill>
                <a:latin typeface="Cambria" pitchFamily="34" charset="0"/>
                <a:ea typeface="Cambria" pitchFamily="34" charset="-122"/>
                <a:cs typeface="Cambria" pitchFamily="34" charset="-120"/>
              </a:rPr>
              <a:t>International philatelic organisations</a:t>
            </a:r>
            <a:endParaRPr lang="en-US" sz="3200" dirty="0"/>
          </a:p>
        </p:txBody>
      </p:sp>
      <p:sp>
        <p:nvSpPr>
          <p:cNvPr id="3" name="Text 1"/>
          <p:cNvSpPr txBox="1"/>
          <p:nvPr/>
        </p:nvSpPr>
        <p:spPr>
          <a:xfrm>
            <a:off x="640080" y="1188720"/>
            <a:ext cx="10911535" cy="365760"/>
          </a:xfrm>
          <a:prstGeom prst="rect">
            <a:avLst/>
          </a:prstGeom>
          <a:noFill/>
          <a:ln/>
        </p:spPr>
        <p:txBody>
          <a:bodyPr wrap="square" lIns="0" tIns="0" rIns="0" bIns="0" rtlCol="0" anchor="t"/>
          <a:lstStyle/>
          <a:p>
            <a:pPr marL="0" indent="0">
              <a:buNone/>
            </a:pPr>
            <a:r>
              <a:rPr lang="en-US" sz="1400" i="1" dirty="0">
                <a:solidFill>
                  <a:srgbClr val="6E645C"/>
                </a:solidFill>
                <a:latin typeface="Calibri" pitchFamily="34" charset="0"/>
                <a:ea typeface="Calibri" pitchFamily="34" charset="-122"/>
                <a:cs typeface="Calibri" pitchFamily="34" charset="-120"/>
              </a:rPr>
              <a:t>The institutional framework of the hobby</a:t>
            </a:r>
            <a:endParaRPr lang="en-US" sz="1400" dirty="0"/>
          </a:p>
        </p:txBody>
      </p:sp>
      <p:sp>
        <p:nvSpPr>
          <p:cNvPr id="4" name="Shape 2"/>
          <p:cNvSpPr/>
          <p:nvPr/>
        </p:nvSpPr>
        <p:spPr>
          <a:xfrm>
            <a:off x="640080" y="2011680"/>
            <a:ext cx="10911535" cy="896112"/>
          </a:xfrm>
          <a:prstGeom prst="roundRect">
            <a:avLst>
              <a:gd name="adj" fmla="val 8163"/>
            </a:avLst>
          </a:prstGeom>
          <a:solidFill>
            <a:srgbClr val="F6EFE4"/>
          </a:solidFill>
          <a:ln w="12700">
            <a:solidFill>
              <a:srgbClr val="E2D5C2"/>
            </a:solidFill>
            <a:prstDash val="solid"/>
          </a:ln>
        </p:spPr>
      </p:sp>
      <p:sp>
        <p:nvSpPr>
          <p:cNvPr id="5" name="Shape 3"/>
          <p:cNvSpPr/>
          <p:nvPr/>
        </p:nvSpPr>
        <p:spPr>
          <a:xfrm>
            <a:off x="914400" y="2185416"/>
            <a:ext cx="548640" cy="548640"/>
          </a:xfrm>
          <a:prstGeom prst="ellipse">
            <a:avLst/>
          </a:prstGeom>
          <a:solidFill>
            <a:srgbClr val="6D2E46"/>
          </a:solidFill>
          <a:ln/>
        </p:spPr>
      </p:sp>
      <p:pic>
        <p:nvPicPr>
          <p:cNvPr id="6" name="Image 0" descr="preencoded.png"/>
          <p:cNvPicPr>
            <a:picLocks noChangeAspect="1"/>
          </p:cNvPicPr>
          <p:nvPr/>
        </p:nvPicPr>
        <p:blipFill>
          <a:blip r:embed="rId3"/>
          <a:stretch>
            <a:fillRect/>
          </a:stretch>
        </p:blipFill>
        <p:spPr>
          <a:xfrm>
            <a:off x="1068019" y="2339035"/>
            <a:ext cx="241402" cy="241402"/>
          </a:xfrm>
          <a:prstGeom prst="rect">
            <a:avLst/>
          </a:prstGeom>
        </p:spPr>
      </p:pic>
      <p:sp>
        <p:nvSpPr>
          <p:cNvPr id="7" name="Text 4"/>
          <p:cNvSpPr txBox="1"/>
          <p:nvPr/>
        </p:nvSpPr>
        <p:spPr>
          <a:xfrm>
            <a:off x="1600200" y="2194560"/>
            <a:ext cx="2514600" cy="530352"/>
          </a:xfrm>
          <a:prstGeom prst="rect">
            <a:avLst/>
          </a:prstGeom>
          <a:noFill/>
          <a:ln/>
        </p:spPr>
        <p:txBody>
          <a:bodyPr wrap="square" lIns="0" tIns="0" rIns="0" bIns="0" rtlCol="0" anchor="ctr"/>
          <a:lstStyle/>
          <a:p>
            <a:pPr marL="0" indent="0">
              <a:buNone/>
            </a:pPr>
            <a:r>
              <a:rPr lang="en-US" sz="1600" b="1" dirty="0">
                <a:solidFill>
                  <a:srgbClr val="6D2E46"/>
                </a:solidFill>
                <a:latin typeface="Cambria" pitchFamily="34" charset="0"/>
                <a:ea typeface="Cambria" pitchFamily="34" charset="-122"/>
                <a:cs typeface="Cambria" pitchFamily="34" charset="-120"/>
              </a:rPr>
              <a:t>FIP</a:t>
            </a:r>
            <a:endParaRPr lang="en-US" sz="1600" dirty="0"/>
          </a:p>
        </p:txBody>
      </p:sp>
      <p:sp>
        <p:nvSpPr>
          <p:cNvPr id="8" name="Text 5"/>
          <p:cNvSpPr txBox="1"/>
          <p:nvPr/>
        </p:nvSpPr>
        <p:spPr>
          <a:xfrm>
            <a:off x="4297680" y="2194560"/>
            <a:ext cx="6858000" cy="530352"/>
          </a:xfrm>
          <a:prstGeom prst="rect">
            <a:avLst/>
          </a:prstGeom>
          <a:noFill/>
          <a:ln/>
        </p:spPr>
        <p:txBody>
          <a:bodyPr wrap="square" lIns="0" tIns="0" rIns="0" bIns="0" rtlCol="0" anchor="ctr"/>
          <a:lstStyle/>
          <a:p>
            <a:pPr marL="0" indent="0">
              <a:lnSpc>
                <a:spcPts val="1800"/>
              </a:lnSpc>
              <a:buNone/>
            </a:pPr>
            <a:r>
              <a:rPr lang="en-US" sz="1300" dirty="0">
                <a:solidFill>
                  <a:srgbClr val="2E2A27"/>
                </a:solidFill>
                <a:latin typeface="Calibri" pitchFamily="34" charset="0"/>
                <a:ea typeface="Calibri" pitchFamily="34" charset="-122"/>
                <a:cs typeface="Calibri" pitchFamily="34" charset="-120"/>
              </a:rPr>
              <a:t>Fédération Internationale de Philatélie — the world federation that sets the rules for exhibitions.</a:t>
            </a:r>
            <a:endParaRPr lang="en-US" sz="1300" dirty="0"/>
          </a:p>
        </p:txBody>
      </p:sp>
      <p:sp>
        <p:nvSpPr>
          <p:cNvPr id="9" name="Shape 6"/>
          <p:cNvSpPr/>
          <p:nvPr/>
        </p:nvSpPr>
        <p:spPr>
          <a:xfrm>
            <a:off x="640080" y="3035808"/>
            <a:ext cx="10911535" cy="896112"/>
          </a:xfrm>
          <a:prstGeom prst="roundRect">
            <a:avLst>
              <a:gd name="adj" fmla="val 8163"/>
            </a:avLst>
          </a:prstGeom>
          <a:solidFill>
            <a:srgbClr val="F6EFE4"/>
          </a:solidFill>
          <a:ln w="12700">
            <a:solidFill>
              <a:srgbClr val="E2D5C2"/>
            </a:solidFill>
            <a:prstDash val="solid"/>
          </a:ln>
        </p:spPr>
      </p:sp>
      <p:sp>
        <p:nvSpPr>
          <p:cNvPr id="10" name="Shape 7"/>
          <p:cNvSpPr/>
          <p:nvPr/>
        </p:nvSpPr>
        <p:spPr>
          <a:xfrm>
            <a:off x="914400" y="3209544"/>
            <a:ext cx="548640" cy="548640"/>
          </a:xfrm>
          <a:prstGeom prst="ellipse">
            <a:avLst/>
          </a:prstGeom>
          <a:solidFill>
            <a:srgbClr val="A26769"/>
          </a:solidFill>
          <a:ln/>
        </p:spPr>
      </p:sp>
      <p:pic>
        <p:nvPicPr>
          <p:cNvPr id="11" name="Image 1" descr="preencoded.png"/>
          <p:cNvPicPr>
            <a:picLocks noChangeAspect="1"/>
          </p:cNvPicPr>
          <p:nvPr/>
        </p:nvPicPr>
        <p:blipFill>
          <a:blip r:embed="rId4"/>
          <a:stretch>
            <a:fillRect/>
          </a:stretch>
        </p:blipFill>
        <p:spPr>
          <a:xfrm>
            <a:off x="1068019" y="3363163"/>
            <a:ext cx="241402" cy="241402"/>
          </a:xfrm>
          <a:prstGeom prst="rect">
            <a:avLst/>
          </a:prstGeom>
        </p:spPr>
      </p:pic>
      <p:sp>
        <p:nvSpPr>
          <p:cNvPr id="12" name="Text 8"/>
          <p:cNvSpPr txBox="1"/>
          <p:nvPr/>
        </p:nvSpPr>
        <p:spPr>
          <a:xfrm>
            <a:off x="1600200" y="3218688"/>
            <a:ext cx="2514600" cy="530352"/>
          </a:xfrm>
          <a:prstGeom prst="rect">
            <a:avLst/>
          </a:prstGeom>
          <a:noFill/>
          <a:ln/>
        </p:spPr>
        <p:txBody>
          <a:bodyPr wrap="square" lIns="0" tIns="0" rIns="0" bIns="0" rtlCol="0" anchor="ctr"/>
          <a:lstStyle/>
          <a:p>
            <a:pPr marL="0" indent="0">
              <a:buNone/>
            </a:pPr>
            <a:r>
              <a:rPr lang="en-US" sz="1600" b="1" dirty="0">
                <a:solidFill>
                  <a:srgbClr val="6D2E46"/>
                </a:solidFill>
                <a:latin typeface="Cambria" pitchFamily="34" charset="0"/>
                <a:ea typeface="Cambria" pitchFamily="34" charset="-122"/>
                <a:cs typeface="Cambria" pitchFamily="34" charset="-120"/>
              </a:rPr>
              <a:t>FEPA</a:t>
            </a:r>
            <a:endParaRPr lang="en-US" sz="1600" dirty="0"/>
          </a:p>
        </p:txBody>
      </p:sp>
      <p:sp>
        <p:nvSpPr>
          <p:cNvPr id="13" name="Text 9"/>
          <p:cNvSpPr txBox="1"/>
          <p:nvPr/>
        </p:nvSpPr>
        <p:spPr>
          <a:xfrm>
            <a:off x="4297680" y="3218688"/>
            <a:ext cx="6858000" cy="530352"/>
          </a:xfrm>
          <a:prstGeom prst="rect">
            <a:avLst/>
          </a:prstGeom>
          <a:noFill/>
          <a:ln/>
        </p:spPr>
        <p:txBody>
          <a:bodyPr wrap="square" lIns="0" tIns="0" rIns="0" bIns="0" rtlCol="0" anchor="ctr"/>
          <a:lstStyle/>
          <a:p>
            <a:pPr marL="0" indent="0">
              <a:lnSpc>
                <a:spcPts val="1800"/>
              </a:lnSpc>
              <a:buNone/>
            </a:pPr>
            <a:r>
              <a:rPr lang="en-US" sz="1300" dirty="0">
                <a:solidFill>
                  <a:srgbClr val="2E2A27"/>
                </a:solidFill>
                <a:latin typeface="Calibri" pitchFamily="34" charset="0"/>
                <a:ea typeface="Calibri" pitchFamily="34" charset="-122"/>
                <a:cs typeface="Calibri" pitchFamily="34" charset="-120"/>
              </a:rPr>
              <a:t>Federation of European Philatelic Associations — the European organisation of the national federations.</a:t>
            </a:r>
            <a:endParaRPr lang="en-US" sz="1300" dirty="0"/>
          </a:p>
        </p:txBody>
      </p:sp>
      <p:sp>
        <p:nvSpPr>
          <p:cNvPr id="14" name="Shape 10"/>
          <p:cNvSpPr/>
          <p:nvPr/>
        </p:nvSpPr>
        <p:spPr>
          <a:xfrm>
            <a:off x="640080" y="4059936"/>
            <a:ext cx="10911535" cy="896112"/>
          </a:xfrm>
          <a:prstGeom prst="roundRect">
            <a:avLst>
              <a:gd name="adj" fmla="val 8163"/>
            </a:avLst>
          </a:prstGeom>
          <a:solidFill>
            <a:srgbClr val="F6EFE4"/>
          </a:solidFill>
          <a:ln w="12700">
            <a:solidFill>
              <a:srgbClr val="E2D5C2"/>
            </a:solidFill>
            <a:prstDash val="solid"/>
          </a:ln>
        </p:spPr>
      </p:sp>
      <p:sp>
        <p:nvSpPr>
          <p:cNvPr id="15" name="Shape 11"/>
          <p:cNvSpPr/>
          <p:nvPr/>
        </p:nvSpPr>
        <p:spPr>
          <a:xfrm>
            <a:off x="914400" y="4233672"/>
            <a:ext cx="548640" cy="548640"/>
          </a:xfrm>
          <a:prstGeom prst="ellipse">
            <a:avLst/>
          </a:prstGeom>
          <a:solidFill>
            <a:srgbClr val="6D2E46"/>
          </a:solidFill>
          <a:ln/>
        </p:spPr>
      </p:sp>
      <p:pic>
        <p:nvPicPr>
          <p:cNvPr id="16" name="Image 2" descr="preencoded.png"/>
          <p:cNvPicPr>
            <a:picLocks noChangeAspect="1"/>
          </p:cNvPicPr>
          <p:nvPr/>
        </p:nvPicPr>
        <p:blipFill>
          <a:blip r:embed="rId5"/>
          <a:stretch>
            <a:fillRect/>
          </a:stretch>
        </p:blipFill>
        <p:spPr>
          <a:xfrm>
            <a:off x="1068019" y="4387291"/>
            <a:ext cx="241402" cy="241402"/>
          </a:xfrm>
          <a:prstGeom prst="rect">
            <a:avLst/>
          </a:prstGeom>
        </p:spPr>
      </p:pic>
      <p:sp>
        <p:nvSpPr>
          <p:cNvPr id="17" name="Text 12"/>
          <p:cNvSpPr txBox="1"/>
          <p:nvPr/>
        </p:nvSpPr>
        <p:spPr>
          <a:xfrm>
            <a:off x="1600200" y="4242816"/>
            <a:ext cx="2514600" cy="530352"/>
          </a:xfrm>
          <a:prstGeom prst="rect">
            <a:avLst/>
          </a:prstGeom>
          <a:noFill/>
          <a:ln/>
        </p:spPr>
        <p:txBody>
          <a:bodyPr wrap="square" lIns="0" tIns="0" rIns="0" bIns="0" rtlCol="0" anchor="ctr"/>
          <a:lstStyle/>
          <a:p>
            <a:pPr marL="0" indent="0">
              <a:buNone/>
            </a:pPr>
            <a:r>
              <a:rPr lang="en-US" sz="1600" b="1" dirty="0">
                <a:solidFill>
                  <a:srgbClr val="6D2E46"/>
                </a:solidFill>
                <a:latin typeface="Cambria" pitchFamily="34" charset="0"/>
                <a:ea typeface="Cambria" pitchFamily="34" charset="-122"/>
                <a:cs typeface="Cambria" pitchFamily="34" charset="-120"/>
              </a:rPr>
              <a:t>National federations</a:t>
            </a:r>
            <a:endParaRPr lang="en-US" sz="1600" dirty="0"/>
          </a:p>
        </p:txBody>
      </p:sp>
      <p:sp>
        <p:nvSpPr>
          <p:cNvPr id="18" name="Text 13"/>
          <p:cNvSpPr txBox="1"/>
          <p:nvPr/>
        </p:nvSpPr>
        <p:spPr>
          <a:xfrm>
            <a:off x="4297680" y="4242816"/>
            <a:ext cx="6858000" cy="530352"/>
          </a:xfrm>
          <a:prstGeom prst="rect">
            <a:avLst/>
          </a:prstGeom>
          <a:noFill/>
          <a:ln/>
        </p:spPr>
        <p:txBody>
          <a:bodyPr wrap="square" lIns="0" tIns="0" rIns="0" bIns="0" rtlCol="0" anchor="ctr"/>
          <a:lstStyle/>
          <a:p>
            <a:pPr marL="0" indent="0">
              <a:lnSpc>
                <a:spcPts val="1800"/>
              </a:lnSpc>
              <a:buNone/>
            </a:pPr>
            <a:r>
              <a:rPr lang="en-US" sz="1300" dirty="0">
                <a:solidFill>
                  <a:srgbClr val="2E2A27"/>
                </a:solidFill>
                <a:latin typeface="Calibri" pitchFamily="34" charset="0"/>
                <a:ea typeface="Calibri" pitchFamily="34" charset="-122"/>
                <a:cs typeface="Calibri" pitchFamily="34" charset="-120"/>
              </a:rPr>
              <a:t>They unite the clubs within each country and organise the national exhibitions.</a:t>
            </a:r>
            <a:endParaRPr lang="en-US" sz="1300" dirty="0"/>
          </a:p>
        </p:txBody>
      </p:sp>
      <p:sp>
        <p:nvSpPr>
          <p:cNvPr id="19" name="Shape 14"/>
          <p:cNvSpPr/>
          <p:nvPr/>
        </p:nvSpPr>
        <p:spPr>
          <a:xfrm>
            <a:off x="640080" y="5084064"/>
            <a:ext cx="10911535" cy="896112"/>
          </a:xfrm>
          <a:prstGeom prst="roundRect">
            <a:avLst>
              <a:gd name="adj" fmla="val 8163"/>
            </a:avLst>
          </a:prstGeom>
          <a:solidFill>
            <a:srgbClr val="F6EFE4"/>
          </a:solidFill>
          <a:ln w="12700">
            <a:solidFill>
              <a:srgbClr val="E2D5C2"/>
            </a:solidFill>
            <a:prstDash val="solid"/>
          </a:ln>
        </p:spPr>
      </p:sp>
      <p:sp>
        <p:nvSpPr>
          <p:cNvPr id="20" name="Shape 15"/>
          <p:cNvSpPr/>
          <p:nvPr/>
        </p:nvSpPr>
        <p:spPr>
          <a:xfrm>
            <a:off x="914400" y="5257800"/>
            <a:ext cx="548640" cy="548640"/>
          </a:xfrm>
          <a:prstGeom prst="ellipse">
            <a:avLst/>
          </a:prstGeom>
          <a:solidFill>
            <a:srgbClr val="A26769"/>
          </a:solidFill>
          <a:ln/>
        </p:spPr>
      </p:sp>
      <p:pic>
        <p:nvPicPr>
          <p:cNvPr id="21" name="Image 3" descr="preencoded.png"/>
          <p:cNvPicPr>
            <a:picLocks noChangeAspect="1"/>
          </p:cNvPicPr>
          <p:nvPr/>
        </p:nvPicPr>
        <p:blipFill>
          <a:blip r:embed="rId6"/>
          <a:stretch>
            <a:fillRect/>
          </a:stretch>
        </p:blipFill>
        <p:spPr>
          <a:xfrm>
            <a:off x="1068019" y="5411419"/>
            <a:ext cx="241402" cy="241402"/>
          </a:xfrm>
          <a:prstGeom prst="rect">
            <a:avLst/>
          </a:prstGeom>
        </p:spPr>
      </p:pic>
      <p:sp>
        <p:nvSpPr>
          <p:cNvPr id="22" name="Text 16"/>
          <p:cNvSpPr txBox="1"/>
          <p:nvPr/>
        </p:nvSpPr>
        <p:spPr>
          <a:xfrm>
            <a:off x="1600200" y="5266944"/>
            <a:ext cx="2514600" cy="530352"/>
          </a:xfrm>
          <a:prstGeom prst="rect">
            <a:avLst/>
          </a:prstGeom>
          <a:noFill/>
          <a:ln/>
        </p:spPr>
        <p:txBody>
          <a:bodyPr wrap="square" lIns="0" tIns="0" rIns="0" bIns="0" rtlCol="0" anchor="ctr"/>
          <a:lstStyle/>
          <a:p>
            <a:pPr marL="0" indent="0">
              <a:buNone/>
            </a:pPr>
            <a:r>
              <a:rPr lang="en-US" sz="1600" b="1" dirty="0">
                <a:solidFill>
                  <a:srgbClr val="6D2E46"/>
                </a:solidFill>
                <a:latin typeface="Cambria" pitchFamily="34" charset="0"/>
                <a:ea typeface="Cambria" pitchFamily="34" charset="-122"/>
                <a:cs typeface="Cambria" pitchFamily="34" charset="-120"/>
              </a:rPr>
              <a:t>Museums and archives</a:t>
            </a:r>
            <a:endParaRPr lang="en-US" sz="1600" dirty="0"/>
          </a:p>
        </p:txBody>
      </p:sp>
      <p:sp>
        <p:nvSpPr>
          <p:cNvPr id="23" name="Text 17"/>
          <p:cNvSpPr txBox="1"/>
          <p:nvPr/>
        </p:nvSpPr>
        <p:spPr>
          <a:xfrm>
            <a:off x="4297680" y="5266944"/>
            <a:ext cx="6858000" cy="530352"/>
          </a:xfrm>
          <a:prstGeom prst="rect">
            <a:avLst/>
          </a:prstGeom>
          <a:noFill/>
          <a:ln/>
        </p:spPr>
        <p:txBody>
          <a:bodyPr wrap="square" lIns="0" tIns="0" rIns="0" bIns="0" rtlCol="0" anchor="ctr"/>
          <a:lstStyle/>
          <a:p>
            <a:pPr marL="0" indent="0">
              <a:lnSpc>
                <a:spcPts val="1800"/>
              </a:lnSpc>
              <a:buNone/>
            </a:pPr>
            <a:r>
              <a:rPr lang="en-US" sz="1300" dirty="0">
                <a:solidFill>
                  <a:srgbClr val="2E2A27"/>
                </a:solidFill>
                <a:latin typeface="Calibri" pitchFamily="34" charset="0"/>
                <a:ea typeface="Calibri" pitchFamily="34" charset="-122"/>
                <a:cs typeface="Calibri" pitchFamily="34" charset="-120"/>
              </a:rPr>
              <a:t>The British Museum and the Smithsonian Postal Museum preserve and study world collections.</a:t>
            </a:r>
            <a:endParaRPr lang="en-US" sz="13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457200"/>
            <a:ext cx="10911535" cy="685800"/>
          </a:xfrm>
          <a:prstGeom prst="rect">
            <a:avLst/>
          </a:prstGeom>
          <a:noFill/>
          <a:ln/>
        </p:spPr>
        <p:txBody>
          <a:bodyPr wrap="square" lIns="0" tIns="0" rIns="0" bIns="0" rtlCol="0" anchor="b"/>
          <a:lstStyle/>
          <a:p>
            <a:pPr marL="0" indent="0">
              <a:buNone/>
            </a:pPr>
            <a:r>
              <a:rPr lang="en-US" sz="3200" b="1" dirty="0">
                <a:solidFill>
                  <a:srgbClr val="6D2E46"/>
                </a:solidFill>
                <a:latin typeface="Cambria" pitchFamily="34" charset="0"/>
                <a:ea typeface="Cambria" pitchFamily="34" charset="-122"/>
                <a:cs typeface="Cambria" pitchFamily="34" charset="-120"/>
              </a:rPr>
              <a:t>Philatelic exhibitions</a:t>
            </a:r>
            <a:endParaRPr lang="en-US" sz="3200" dirty="0"/>
          </a:p>
        </p:txBody>
      </p:sp>
      <p:sp>
        <p:nvSpPr>
          <p:cNvPr id="3" name="Text 1"/>
          <p:cNvSpPr txBox="1"/>
          <p:nvPr/>
        </p:nvSpPr>
        <p:spPr>
          <a:xfrm>
            <a:off x="640080" y="1188720"/>
            <a:ext cx="10911535" cy="365760"/>
          </a:xfrm>
          <a:prstGeom prst="rect">
            <a:avLst/>
          </a:prstGeom>
          <a:noFill/>
          <a:ln/>
        </p:spPr>
        <p:txBody>
          <a:bodyPr wrap="square" lIns="0" tIns="0" rIns="0" bIns="0" rtlCol="0" anchor="t"/>
          <a:lstStyle/>
          <a:p>
            <a:pPr marL="0" indent="0">
              <a:buNone/>
            </a:pPr>
            <a:r>
              <a:rPr lang="en-US" sz="1400" i="1" dirty="0">
                <a:solidFill>
                  <a:srgbClr val="6E645C"/>
                </a:solidFill>
                <a:latin typeface="Calibri" pitchFamily="34" charset="0"/>
                <a:ea typeface="Calibri" pitchFamily="34" charset="-122"/>
                <a:cs typeface="Calibri" pitchFamily="34" charset="-120"/>
              </a:rPr>
              <a:t>Levels, classes and judging</a:t>
            </a:r>
            <a:endParaRPr lang="en-US" sz="1400" dirty="0"/>
          </a:p>
        </p:txBody>
      </p:sp>
      <p:sp>
        <p:nvSpPr>
          <p:cNvPr id="4" name="Text 2"/>
          <p:cNvSpPr txBox="1"/>
          <p:nvPr/>
        </p:nvSpPr>
        <p:spPr>
          <a:xfrm>
            <a:off x="640080" y="1965960"/>
            <a:ext cx="5486400" cy="320040"/>
          </a:xfrm>
          <a:prstGeom prst="rect">
            <a:avLst/>
          </a:prstGeom>
          <a:noFill/>
          <a:ln/>
        </p:spPr>
        <p:txBody>
          <a:bodyPr wrap="square" lIns="0" tIns="0" rIns="0" bIns="0" rtlCol="0" anchor="ctr"/>
          <a:lstStyle/>
          <a:p>
            <a:pPr marL="0" indent="0">
              <a:buNone/>
            </a:pPr>
            <a:r>
              <a:rPr lang="en-US" sz="1700" b="1" dirty="0">
                <a:solidFill>
                  <a:srgbClr val="6D2E46"/>
                </a:solidFill>
                <a:latin typeface="Cambria" pitchFamily="34" charset="0"/>
                <a:ea typeface="Cambria" pitchFamily="34" charset="-122"/>
                <a:cs typeface="Cambria" pitchFamily="34" charset="-120"/>
              </a:rPr>
              <a:t>Levels</a:t>
            </a:r>
            <a:endParaRPr lang="en-US" sz="1700" dirty="0"/>
          </a:p>
        </p:txBody>
      </p:sp>
      <p:sp>
        <p:nvSpPr>
          <p:cNvPr id="5" name="Text 3"/>
          <p:cNvSpPr txBox="1"/>
          <p:nvPr/>
        </p:nvSpPr>
        <p:spPr>
          <a:xfrm>
            <a:off x="640080" y="2286000"/>
            <a:ext cx="5486400" cy="365760"/>
          </a:xfrm>
          <a:prstGeom prst="rect">
            <a:avLst/>
          </a:prstGeom>
          <a:noFill/>
          <a:ln/>
        </p:spPr>
        <p:txBody>
          <a:bodyPr wrap="square" lIns="0" tIns="0" rIns="0" bIns="0" rtlCol="0" anchor="ctr"/>
          <a:lstStyle/>
          <a:p>
            <a:pPr marL="0" indent="0">
              <a:buNone/>
            </a:pPr>
            <a:r>
              <a:rPr lang="en-US" sz="1400" dirty="0">
                <a:solidFill>
                  <a:srgbClr val="2E2A27"/>
                </a:solidFill>
                <a:latin typeface="Calibri" pitchFamily="34" charset="0"/>
                <a:ea typeface="Calibri" pitchFamily="34" charset="-122"/>
                <a:cs typeface="Calibri" pitchFamily="34" charset="-120"/>
              </a:rPr>
              <a:t>National, regional and international exhibitions.</a:t>
            </a:r>
            <a:endParaRPr lang="en-US" sz="1400" dirty="0"/>
          </a:p>
        </p:txBody>
      </p:sp>
      <p:sp>
        <p:nvSpPr>
          <p:cNvPr id="6" name="Text 4"/>
          <p:cNvSpPr txBox="1"/>
          <p:nvPr/>
        </p:nvSpPr>
        <p:spPr>
          <a:xfrm>
            <a:off x="640080" y="2788920"/>
            <a:ext cx="5486400" cy="320040"/>
          </a:xfrm>
          <a:prstGeom prst="rect">
            <a:avLst/>
          </a:prstGeom>
          <a:noFill/>
          <a:ln/>
        </p:spPr>
        <p:txBody>
          <a:bodyPr wrap="square" lIns="0" tIns="0" rIns="0" bIns="0" rtlCol="0" anchor="ctr"/>
          <a:lstStyle/>
          <a:p>
            <a:pPr marL="0" indent="0">
              <a:buNone/>
            </a:pPr>
            <a:r>
              <a:rPr lang="en-US" sz="1700" b="1" dirty="0">
                <a:solidFill>
                  <a:srgbClr val="6D2E46"/>
                </a:solidFill>
                <a:latin typeface="Cambria" pitchFamily="34" charset="0"/>
                <a:ea typeface="Cambria" pitchFamily="34" charset="-122"/>
                <a:cs typeface="Cambria" pitchFamily="34" charset="-120"/>
              </a:rPr>
              <a:t>Classes</a:t>
            </a:r>
            <a:endParaRPr lang="en-US" sz="1700" dirty="0"/>
          </a:p>
        </p:txBody>
      </p:sp>
      <p:sp>
        <p:nvSpPr>
          <p:cNvPr id="7" name="Text 5"/>
          <p:cNvSpPr txBox="1"/>
          <p:nvPr/>
        </p:nvSpPr>
        <p:spPr>
          <a:xfrm>
            <a:off x="640080" y="3108960"/>
            <a:ext cx="5486400" cy="548640"/>
          </a:xfrm>
          <a:prstGeom prst="rect">
            <a:avLst/>
          </a:prstGeom>
          <a:noFill/>
          <a:ln/>
        </p:spPr>
        <p:txBody>
          <a:bodyPr wrap="square" lIns="0" tIns="0" rIns="0" bIns="0" rtlCol="0" anchor="ctr"/>
          <a:lstStyle/>
          <a:p>
            <a:pPr marL="0" indent="0">
              <a:lnSpc>
                <a:spcPts val="2000"/>
              </a:lnSpc>
              <a:buNone/>
            </a:pPr>
            <a:r>
              <a:rPr lang="en-US" sz="1400" dirty="0">
                <a:solidFill>
                  <a:srgbClr val="2E2A27"/>
                </a:solidFill>
                <a:latin typeface="Calibri" pitchFamily="34" charset="0"/>
                <a:ea typeface="Calibri" pitchFamily="34" charset="-122"/>
                <a:cs typeface="Calibri" pitchFamily="34" charset="-120"/>
              </a:rPr>
              <a:t>Traditional philately · Thematic · Postal history · Philatelic literature.</a:t>
            </a:r>
            <a:endParaRPr lang="en-US" sz="1400" dirty="0"/>
          </a:p>
        </p:txBody>
      </p:sp>
      <p:sp>
        <p:nvSpPr>
          <p:cNvPr id="8" name="Text 6"/>
          <p:cNvSpPr txBox="1"/>
          <p:nvPr/>
        </p:nvSpPr>
        <p:spPr>
          <a:xfrm>
            <a:off x="640080" y="3794760"/>
            <a:ext cx="5486400" cy="320040"/>
          </a:xfrm>
          <a:prstGeom prst="rect">
            <a:avLst/>
          </a:prstGeom>
          <a:noFill/>
          <a:ln/>
        </p:spPr>
        <p:txBody>
          <a:bodyPr wrap="square" lIns="0" tIns="0" rIns="0" bIns="0" rtlCol="0" anchor="ctr"/>
          <a:lstStyle/>
          <a:p>
            <a:pPr marL="0" indent="0">
              <a:buNone/>
            </a:pPr>
            <a:r>
              <a:rPr lang="en-US" sz="1700" b="1" dirty="0">
                <a:solidFill>
                  <a:srgbClr val="6D2E46"/>
                </a:solidFill>
                <a:latin typeface="Cambria" pitchFamily="34" charset="0"/>
                <a:ea typeface="Cambria" pitchFamily="34" charset="-122"/>
                <a:cs typeface="Cambria" pitchFamily="34" charset="-120"/>
              </a:rPr>
              <a:t>Judging criteria</a:t>
            </a:r>
            <a:endParaRPr lang="en-US" sz="1700" dirty="0"/>
          </a:p>
        </p:txBody>
      </p:sp>
      <p:sp>
        <p:nvSpPr>
          <p:cNvPr id="9" name="Text 7"/>
          <p:cNvSpPr txBox="1"/>
          <p:nvPr/>
        </p:nvSpPr>
        <p:spPr>
          <a:xfrm>
            <a:off x="777240" y="4160520"/>
            <a:ext cx="5349240" cy="1463040"/>
          </a:xfrm>
          <a:prstGeom prst="rect">
            <a:avLst/>
          </a:prstGeom>
          <a:noFill/>
          <a:ln/>
        </p:spPr>
        <p:txBody>
          <a:bodyPr wrap="square" lIns="0" tIns="0" rIns="0" bIns="0" rtlCol="0" anchor="ctr"/>
          <a:lstStyle/>
          <a:p>
            <a:pPr marL="342900" indent="-342900">
              <a:spcAft>
                <a:spcPts val="600"/>
              </a:spcAft>
              <a:buSzPct val="100000"/>
              <a:buChar char="•"/>
            </a:pPr>
            <a:r>
              <a:rPr lang="en-US" sz="1400" dirty="0">
                <a:solidFill>
                  <a:srgbClr val="2E2A27"/>
                </a:solidFill>
                <a:latin typeface="Calibri" pitchFamily="34" charset="0"/>
                <a:ea typeface="Calibri" pitchFamily="34" charset="-122"/>
                <a:cs typeface="Calibri" pitchFamily="34" charset="-120"/>
              </a:rPr>
              <a:t>Content and importance of the material</a:t>
            </a:r>
            <a:endParaRPr lang="en-US" sz="1400" dirty="0"/>
          </a:p>
          <a:p>
            <a:pPr marL="342900" indent="-342900">
              <a:spcAft>
                <a:spcPts val="600"/>
              </a:spcAft>
              <a:buSzPct val="100000"/>
              <a:buChar char="•"/>
            </a:pPr>
            <a:r>
              <a:rPr lang="en-US" sz="1400" dirty="0">
                <a:solidFill>
                  <a:srgbClr val="2E2A27"/>
                </a:solidFill>
                <a:latin typeface="Calibri" pitchFamily="34" charset="0"/>
                <a:ea typeface="Calibri" pitchFamily="34" charset="-122"/>
                <a:cs typeface="Calibri" pitchFamily="34" charset="-120"/>
              </a:rPr>
              <a:t>Originality of the concept</a:t>
            </a:r>
            <a:endParaRPr lang="en-US" sz="1400" dirty="0"/>
          </a:p>
          <a:p>
            <a:pPr marL="342900" indent="-342900">
              <a:spcAft>
                <a:spcPts val="600"/>
              </a:spcAft>
              <a:buSzPct val="100000"/>
              <a:buChar char="•"/>
            </a:pPr>
            <a:r>
              <a:rPr lang="en-US" sz="1400" dirty="0">
                <a:solidFill>
                  <a:srgbClr val="2E2A27"/>
                </a:solidFill>
                <a:latin typeface="Calibri" pitchFamily="34" charset="0"/>
                <a:ea typeface="Calibri" pitchFamily="34" charset="-122"/>
                <a:cs typeface="Calibri" pitchFamily="34" charset="-120"/>
              </a:rPr>
              <a:t>Depth of research</a:t>
            </a:r>
            <a:endParaRPr lang="en-US" sz="1400" dirty="0"/>
          </a:p>
          <a:p>
            <a:pPr marL="342900" indent="-342900">
              <a:spcAft>
                <a:spcPts val="600"/>
              </a:spcAft>
              <a:buSzPct val="100000"/>
              <a:buChar char="•"/>
            </a:pPr>
            <a:r>
              <a:rPr lang="en-US" sz="1400" dirty="0">
                <a:solidFill>
                  <a:srgbClr val="2E2A27"/>
                </a:solidFill>
                <a:latin typeface="Calibri" pitchFamily="34" charset="0"/>
                <a:ea typeface="Calibri" pitchFamily="34" charset="-122"/>
                <a:cs typeface="Calibri" pitchFamily="34" charset="-120"/>
              </a:rPr>
              <a:t>Technical execution and presentation</a:t>
            </a:r>
            <a:endParaRPr lang="en-US" sz="1400" dirty="0"/>
          </a:p>
        </p:txBody>
      </p:sp>
      <p:sp>
        <p:nvSpPr>
          <p:cNvPr id="10" name="Text 8"/>
          <p:cNvSpPr txBox="1"/>
          <p:nvPr/>
        </p:nvSpPr>
        <p:spPr>
          <a:xfrm>
            <a:off x="6675120" y="1965960"/>
            <a:ext cx="4846320" cy="320040"/>
          </a:xfrm>
          <a:prstGeom prst="rect">
            <a:avLst/>
          </a:prstGeom>
          <a:noFill/>
          <a:ln/>
        </p:spPr>
        <p:txBody>
          <a:bodyPr wrap="square" lIns="0" tIns="0" rIns="0" bIns="0" rtlCol="0" anchor="ctr"/>
          <a:lstStyle/>
          <a:p>
            <a:pPr marL="0" indent="0">
              <a:buNone/>
            </a:pPr>
            <a:r>
              <a:rPr lang="en-US" sz="1700" b="1" dirty="0">
                <a:solidFill>
                  <a:srgbClr val="6D2E46"/>
                </a:solidFill>
                <a:latin typeface="Cambria" pitchFamily="34" charset="0"/>
                <a:ea typeface="Cambria" pitchFamily="34" charset="-122"/>
                <a:cs typeface="Cambria" pitchFamily="34" charset="-120"/>
              </a:rPr>
              <a:t>Awards</a:t>
            </a:r>
            <a:endParaRPr lang="en-US" sz="1700" dirty="0"/>
          </a:p>
        </p:txBody>
      </p:sp>
      <p:sp>
        <p:nvSpPr>
          <p:cNvPr id="11" name="Shape 9"/>
          <p:cNvSpPr/>
          <p:nvPr/>
        </p:nvSpPr>
        <p:spPr>
          <a:xfrm>
            <a:off x="6720840" y="4434840"/>
            <a:ext cx="786384" cy="822960"/>
          </a:xfrm>
          <a:prstGeom prst="roundRect">
            <a:avLst>
              <a:gd name="adj" fmla="val 6977"/>
            </a:avLst>
          </a:prstGeom>
          <a:solidFill>
            <a:srgbClr val="9C6B4A"/>
          </a:solidFill>
          <a:ln/>
        </p:spPr>
      </p:sp>
      <p:sp>
        <p:nvSpPr>
          <p:cNvPr id="12" name="Text 10"/>
          <p:cNvSpPr txBox="1"/>
          <p:nvPr/>
        </p:nvSpPr>
        <p:spPr>
          <a:xfrm>
            <a:off x="6501384" y="5303520"/>
            <a:ext cx="1225296" cy="457200"/>
          </a:xfrm>
          <a:prstGeom prst="rect">
            <a:avLst/>
          </a:prstGeom>
          <a:noFill/>
          <a:ln/>
        </p:spPr>
        <p:txBody>
          <a:bodyPr wrap="square" lIns="0" tIns="0" rIns="0" bIns="0" rtlCol="0" anchor="ctr"/>
          <a:lstStyle/>
          <a:p>
            <a:pPr marL="0" indent="0" algn="ctr">
              <a:buNone/>
            </a:pPr>
            <a:r>
              <a:rPr lang="en-US" sz="1100" b="1" dirty="0">
                <a:solidFill>
                  <a:srgbClr val="2E2A27"/>
                </a:solidFill>
                <a:latin typeface="Calibri" pitchFamily="34" charset="0"/>
                <a:ea typeface="Calibri" pitchFamily="34" charset="-122"/>
                <a:cs typeface="Calibri" pitchFamily="34" charset="-120"/>
              </a:rPr>
              <a:t>Bronze</a:t>
            </a:r>
            <a:endParaRPr lang="en-US" sz="1100" dirty="0"/>
          </a:p>
        </p:txBody>
      </p:sp>
      <p:sp>
        <p:nvSpPr>
          <p:cNvPr id="13" name="Shape 11"/>
          <p:cNvSpPr/>
          <p:nvPr/>
        </p:nvSpPr>
        <p:spPr>
          <a:xfrm>
            <a:off x="7690104" y="3931920"/>
            <a:ext cx="786384" cy="1325880"/>
          </a:xfrm>
          <a:prstGeom prst="roundRect">
            <a:avLst>
              <a:gd name="adj" fmla="val 6977"/>
            </a:avLst>
          </a:prstGeom>
          <a:solidFill>
            <a:srgbClr val="9AA0A6"/>
          </a:solidFill>
          <a:ln/>
        </p:spPr>
      </p:sp>
      <p:sp>
        <p:nvSpPr>
          <p:cNvPr id="14" name="Text 12"/>
          <p:cNvSpPr txBox="1"/>
          <p:nvPr/>
        </p:nvSpPr>
        <p:spPr>
          <a:xfrm>
            <a:off x="7470648" y="5303520"/>
            <a:ext cx="1225296" cy="457200"/>
          </a:xfrm>
          <a:prstGeom prst="rect">
            <a:avLst/>
          </a:prstGeom>
          <a:noFill/>
          <a:ln/>
        </p:spPr>
        <p:txBody>
          <a:bodyPr wrap="square" lIns="0" tIns="0" rIns="0" bIns="0" rtlCol="0" anchor="ctr"/>
          <a:lstStyle/>
          <a:p>
            <a:pPr marL="0" indent="0" algn="ctr">
              <a:buNone/>
            </a:pPr>
            <a:r>
              <a:rPr lang="en-US" sz="1100" b="1" dirty="0">
                <a:solidFill>
                  <a:srgbClr val="2E2A27"/>
                </a:solidFill>
                <a:latin typeface="Calibri" pitchFamily="34" charset="0"/>
                <a:ea typeface="Calibri" pitchFamily="34" charset="-122"/>
                <a:cs typeface="Calibri" pitchFamily="34" charset="-120"/>
              </a:rPr>
              <a:t>Silver</a:t>
            </a:r>
            <a:endParaRPr lang="en-US" sz="1100" dirty="0"/>
          </a:p>
        </p:txBody>
      </p:sp>
      <p:sp>
        <p:nvSpPr>
          <p:cNvPr id="15" name="Shape 13"/>
          <p:cNvSpPr/>
          <p:nvPr/>
        </p:nvSpPr>
        <p:spPr>
          <a:xfrm>
            <a:off x="8659368" y="3429000"/>
            <a:ext cx="786384" cy="1828800"/>
          </a:xfrm>
          <a:prstGeom prst="roundRect">
            <a:avLst>
              <a:gd name="adj" fmla="val 6977"/>
            </a:avLst>
          </a:prstGeom>
          <a:solidFill>
            <a:srgbClr val="B08D57"/>
          </a:solidFill>
          <a:ln/>
        </p:spPr>
      </p:sp>
      <p:sp>
        <p:nvSpPr>
          <p:cNvPr id="16" name="Text 14"/>
          <p:cNvSpPr txBox="1"/>
          <p:nvPr/>
        </p:nvSpPr>
        <p:spPr>
          <a:xfrm>
            <a:off x="8439912" y="5303520"/>
            <a:ext cx="1225296" cy="457200"/>
          </a:xfrm>
          <a:prstGeom prst="rect">
            <a:avLst/>
          </a:prstGeom>
          <a:noFill/>
          <a:ln/>
        </p:spPr>
        <p:txBody>
          <a:bodyPr wrap="square" lIns="0" tIns="0" rIns="0" bIns="0" rtlCol="0" anchor="ctr"/>
          <a:lstStyle/>
          <a:p>
            <a:pPr marL="0" indent="0" algn="ctr">
              <a:buNone/>
            </a:pPr>
            <a:r>
              <a:rPr lang="en-US" sz="1100" b="1" dirty="0">
                <a:solidFill>
                  <a:srgbClr val="2E2A27"/>
                </a:solidFill>
                <a:latin typeface="Calibri" pitchFamily="34" charset="0"/>
                <a:ea typeface="Calibri" pitchFamily="34" charset="-122"/>
                <a:cs typeface="Calibri" pitchFamily="34" charset="-120"/>
              </a:rPr>
              <a:t>Vermeil</a:t>
            </a:r>
            <a:endParaRPr lang="en-US" sz="1100" dirty="0"/>
          </a:p>
        </p:txBody>
      </p:sp>
      <p:sp>
        <p:nvSpPr>
          <p:cNvPr id="17" name="Shape 15"/>
          <p:cNvSpPr/>
          <p:nvPr/>
        </p:nvSpPr>
        <p:spPr>
          <a:xfrm>
            <a:off x="9628632" y="2926080"/>
            <a:ext cx="786384" cy="2331720"/>
          </a:xfrm>
          <a:prstGeom prst="roundRect">
            <a:avLst>
              <a:gd name="adj" fmla="val 6977"/>
            </a:avLst>
          </a:prstGeom>
          <a:solidFill>
            <a:srgbClr val="C9A227"/>
          </a:solidFill>
          <a:ln/>
        </p:spPr>
      </p:sp>
      <p:sp>
        <p:nvSpPr>
          <p:cNvPr id="18" name="Text 16"/>
          <p:cNvSpPr txBox="1"/>
          <p:nvPr/>
        </p:nvSpPr>
        <p:spPr>
          <a:xfrm>
            <a:off x="9409176" y="5303520"/>
            <a:ext cx="1225296" cy="457200"/>
          </a:xfrm>
          <a:prstGeom prst="rect">
            <a:avLst/>
          </a:prstGeom>
          <a:noFill/>
          <a:ln/>
        </p:spPr>
        <p:txBody>
          <a:bodyPr wrap="square" lIns="0" tIns="0" rIns="0" bIns="0" rtlCol="0" anchor="ctr"/>
          <a:lstStyle/>
          <a:p>
            <a:pPr marL="0" indent="0" algn="ctr">
              <a:buNone/>
            </a:pPr>
            <a:r>
              <a:rPr lang="en-US" sz="1100" b="1" dirty="0">
                <a:solidFill>
                  <a:srgbClr val="2E2A27"/>
                </a:solidFill>
                <a:latin typeface="Calibri" pitchFamily="34" charset="0"/>
                <a:ea typeface="Calibri" pitchFamily="34" charset="-122"/>
                <a:cs typeface="Calibri" pitchFamily="34" charset="-120"/>
              </a:rPr>
              <a:t>Gold</a:t>
            </a:r>
            <a:endParaRPr lang="en-US" sz="1100" dirty="0"/>
          </a:p>
        </p:txBody>
      </p:sp>
      <p:sp>
        <p:nvSpPr>
          <p:cNvPr id="19" name="Shape 17"/>
          <p:cNvSpPr/>
          <p:nvPr/>
        </p:nvSpPr>
        <p:spPr>
          <a:xfrm>
            <a:off x="10597896" y="2423160"/>
            <a:ext cx="786384" cy="2834640"/>
          </a:xfrm>
          <a:prstGeom prst="roundRect">
            <a:avLst>
              <a:gd name="adj" fmla="val 6977"/>
            </a:avLst>
          </a:prstGeom>
          <a:solidFill>
            <a:srgbClr val="C08A2E"/>
          </a:solidFill>
          <a:ln/>
        </p:spPr>
      </p:sp>
      <p:sp>
        <p:nvSpPr>
          <p:cNvPr id="20" name="Text 18"/>
          <p:cNvSpPr txBox="1"/>
          <p:nvPr/>
        </p:nvSpPr>
        <p:spPr>
          <a:xfrm>
            <a:off x="10378440" y="5303520"/>
            <a:ext cx="1225296" cy="457200"/>
          </a:xfrm>
          <a:prstGeom prst="rect">
            <a:avLst/>
          </a:prstGeom>
          <a:noFill/>
          <a:ln/>
        </p:spPr>
        <p:txBody>
          <a:bodyPr wrap="square" lIns="0" tIns="0" rIns="0" bIns="0" rtlCol="0" anchor="ctr"/>
          <a:lstStyle/>
          <a:p>
            <a:pPr marL="0" indent="0" algn="ctr">
              <a:buNone/>
            </a:pPr>
            <a:r>
              <a:rPr lang="en-US" sz="1100" b="1" dirty="0">
                <a:solidFill>
                  <a:srgbClr val="2E2A27"/>
                </a:solidFill>
                <a:latin typeface="Calibri" pitchFamily="34" charset="0"/>
                <a:ea typeface="Calibri" pitchFamily="34" charset="-122"/>
                <a:cs typeface="Calibri" pitchFamily="34" charset="-120"/>
              </a:rPr>
              <a:t>Large Gold</a:t>
            </a:r>
            <a:endParaRPr lang="en-US" sz="1100" dirty="0"/>
          </a:p>
        </p:txBody>
      </p:sp>
      <p:pic>
        <p:nvPicPr>
          <p:cNvPr id="21" name="Image 0" descr="preencoded.png"/>
          <p:cNvPicPr>
            <a:picLocks noChangeAspect="1"/>
          </p:cNvPicPr>
          <p:nvPr/>
        </p:nvPicPr>
        <p:blipFill>
          <a:blip r:embed="rId3"/>
          <a:stretch>
            <a:fillRect/>
          </a:stretch>
        </p:blipFill>
        <p:spPr>
          <a:xfrm>
            <a:off x="7909560" y="2002536"/>
            <a:ext cx="347472" cy="347472"/>
          </a:xfrm>
          <a:prstGeom prst="rect">
            <a:avLst/>
          </a:prstGeom>
        </p:spPr>
      </p:pic>
      <p:sp>
        <p:nvSpPr>
          <p:cNvPr id="22" name="Text 19"/>
          <p:cNvSpPr txBox="1"/>
          <p:nvPr/>
        </p:nvSpPr>
        <p:spPr>
          <a:xfrm>
            <a:off x="6675120" y="5806440"/>
            <a:ext cx="4846320" cy="320040"/>
          </a:xfrm>
          <a:prstGeom prst="rect">
            <a:avLst/>
          </a:prstGeom>
          <a:noFill/>
          <a:ln/>
        </p:spPr>
        <p:txBody>
          <a:bodyPr wrap="square" lIns="0" tIns="0" rIns="0" bIns="0" rtlCol="0" anchor="ctr"/>
          <a:lstStyle/>
          <a:p>
            <a:pPr marL="0" indent="0">
              <a:buNone/>
            </a:pPr>
            <a:r>
              <a:rPr lang="en-US" sz="1200" i="1" dirty="0">
                <a:solidFill>
                  <a:srgbClr val="6E645C"/>
                </a:solidFill>
                <a:latin typeface="Calibri" pitchFamily="34" charset="0"/>
                <a:ea typeface="Calibri" pitchFamily="34" charset="-122"/>
                <a:cs typeface="Calibri" pitchFamily="34" charset="-120"/>
              </a:rPr>
              <a:t>The ascending scale of awards</a:t>
            </a:r>
            <a:endParaRPr lang="en-US" sz="1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3D1A26"/>
          </a:solidFill>
          <a:ln/>
        </p:spPr>
      </p:sp>
      <p:sp>
        <p:nvSpPr>
          <p:cNvPr id="3" name="Text 1"/>
          <p:cNvSpPr txBox="1"/>
          <p:nvPr/>
        </p:nvSpPr>
        <p:spPr>
          <a:xfrm>
            <a:off x="640080" y="548640"/>
            <a:ext cx="10911535" cy="685800"/>
          </a:xfrm>
          <a:prstGeom prst="rect">
            <a:avLst/>
          </a:prstGeom>
          <a:noFill/>
          <a:ln/>
        </p:spPr>
        <p:txBody>
          <a:bodyPr wrap="square" lIns="0" tIns="0" rIns="0" bIns="0" rtlCol="0" anchor="b"/>
          <a:lstStyle/>
          <a:p>
            <a:pPr marL="0" indent="0">
              <a:buNone/>
            </a:pPr>
            <a:r>
              <a:rPr lang="en-US" sz="3200" b="1" dirty="0">
                <a:solidFill>
                  <a:srgbClr val="F6EFE4"/>
                </a:solidFill>
                <a:latin typeface="Cambria" pitchFamily="34" charset="0"/>
                <a:ea typeface="Cambria" pitchFamily="34" charset="-122"/>
                <a:cs typeface="Cambria" pitchFamily="34" charset="-120"/>
              </a:rPr>
              <a:t>Bulgarian philately</a:t>
            </a:r>
            <a:endParaRPr lang="en-US" sz="3200" dirty="0"/>
          </a:p>
        </p:txBody>
      </p:sp>
      <p:sp>
        <p:nvSpPr>
          <p:cNvPr id="4" name="Text 2"/>
          <p:cNvSpPr txBox="1"/>
          <p:nvPr/>
        </p:nvSpPr>
        <p:spPr>
          <a:xfrm>
            <a:off x="640080" y="1280160"/>
            <a:ext cx="10911535" cy="365760"/>
          </a:xfrm>
          <a:prstGeom prst="rect">
            <a:avLst/>
          </a:prstGeom>
          <a:noFill/>
          <a:ln/>
        </p:spPr>
        <p:txBody>
          <a:bodyPr wrap="square" lIns="0" tIns="0" rIns="0" bIns="0" rtlCol="0" anchor="ctr"/>
          <a:lstStyle/>
          <a:p>
            <a:pPr marL="0" indent="0">
              <a:buNone/>
            </a:pPr>
            <a:r>
              <a:rPr lang="en-US" sz="1400" i="1" dirty="0">
                <a:solidFill>
                  <a:srgbClr val="D2A9AE"/>
                </a:solidFill>
                <a:latin typeface="Calibri" pitchFamily="34" charset="0"/>
                <a:ea typeface="Calibri" pitchFamily="34" charset="-122"/>
                <a:cs typeface="Calibri" pitchFamily="34" charset="-120"/>
              </a:rPr>
              <a:t>A tradition that began in 1879</a:t>
            </a:r>
            <a:endParaRPr lang="en-US" sz="1400" dirty="0"/>
          </a:p>
        </p:txBody>
      </p:sp>
      <p:sp>
        <p:nvSpPr>
          <p:cNvPr id="5" name="Shape 3"/>
          <p:cNvSpPr/>
          <p:nvPr/>
        </p:nvSpPr>
        <p:spPr>
          <a:xfrm>
            <a:off x="640080" y="2011680"/>
            <a:ext cx="3840480" cy="3383280"/>
          </a:xfrm>
          <a:prstGeom prst="rect">
            <a:avLst/>
          </a:prstGeom>
          <a:solidFill>
            <a:srgbClr val="F6EFE4"/>
          </a:solidFill>
          <a:ln w="12700">
            <a:solidFill>
              <a:srgbClr val="F6EFE4"/>
            </a:solidFill>
            <a:prstDash val="solid"/>
          </a:ln>
          <a:effectLst>
            <a:outerShdw blurRad="127000" dist="25400" dir="5400000" algn="bl" rotWithShape="0">
              <a:srgbClr val="000000">
                <a:alpha val="18000"/>
              </a:srgbClr>
            </a:outerShdw>
          </a:effectLst>
        </p:spPr>
      </p:sp>
      <p:sp>
        <p:nvSpPr>
          <p:cNvPr id="6" name="Shape 4"/>
          <p:cNvSpPr/>
          <p:nvPr/>
        </p:nvSpPr>
        <p:spPr>
          <a:xfrm>
            <a:off x="681709" y="1952244"/>
            <a:ext cx="118872" cy="118872"/>
          </a:xfrm>
          <a:prstGeom prst="ellipse">
            <a:avLst/>
          </a:prstGeom>
          <a:solidFill>
            <a:srgbClr val="3D1A26"/>
          </a:solidFill>
          <a:ln/>
        </p:spPr>
      </p:sp>
      <p:sp>
        <p:nvSpPr>
          <p:cNvPr id="7" name="Shape 5"/>
          <p:cNvSpPr/>
          <p:nvPr/>
        </p:nvSpPr>
        <p:spPr>
          <a:xfrm>
            <a:off x="681709" y="5335524"/>
            <a:ext cx="118872" cy="118872"/>
          </a:xfrm>
          <a:prstGeom prst="ellipse">
            <a:avLst/>
          </a:prstGeom>
          <a:solidFill>
            <a:srgbClr val="3D1A26"/>
          </a:solidFill>
          <a:ln/>
        </p:spPr>
      </p:sp>
      <p:sp>
        <p:nvSpPr>
          <p:cNvPr id="8" name="Shape 6"/>
          <p:cNvSpPr/>
          <p:nvPr/>
        </p:nvSpPr>
        <p:spPr>
          <a:xfrm>
            <a:off x="883840" y="1952244"/>
            <a:ext cx="118872" cy="118872"/>
          </a:xfrm>
          <a:prstGeom prst="ellipse">
            <a:avLst/>
          </a:prstGeom>
          <a:solidFill>
            <a:srgbClr val="3D1A26"/>
          </a:solidFill>
          <a:ln/>
        </p:spPr>
      </p:sp>
      <p:sp>
        <p:nvSpPr>
          <p:cNvPr id="9" name="Shape 7"/>
          <p:cNvSpPr/>
          <p:nvPr/>
        </p:nvSpPr>
        <p:spPr>
          <a:xfrm>
            <a:off x="883840" y="5335524"/>
            <a:ext cx="118872" cy="118872"/>
          </a:xfrm>
          <a:prstGeom prst="ellipse">
            <a:avLst/>
          </a:prstGeom>
          <a:solidFill>
            <a:srgbClr val="3D1A26"/>
          </a:solidFill>
          <a:ln/>
        </p:spPr>
      </p:sp>
      <p:sp>
        <p:nvSpPr>
          <p:cNvPr id="10" name="Shape 8"/>
          <p:cNvSpPr/>
          <p:nvPr/>
        </p:nvSpPr>
        <p:spPr>
          <a:xfrm>
            <a:off x="1085970" y="1952244"/>
            <a:ext cx="118872" cy="118872"/>
          </a:xfrm>
          <a:prstGeom prst="ellipse">
            <a:avLst/>
          </a:prstGeom>
          <a:solidFill>
            <a:srgbClr val="3D1A26"/>
          </a:solidFill>
          <a:ln/>
        </p:spPr>
      </p:sp>
      <p:sp>
        <p:nvSpPr>
          <p:cNvPr id="11" name="Shape 9"/>
          <p:cNvSpPr/>
          <p:nvPr/>
        </p:nvSpPr>
        <p:spPr>
          <a:xfrm>
            <a:off x="1085970" y="5335524"/>
            <a:ext cx="118872" cy="118872"/>
          </a:xfrm>
          <a:prstGeom prst="ellipse">
            <a:avLst/>
          </a:prstGeom>
          <a:solidFill>
            <a:srgbClr val="3D1A26"/>
          </a:solidFill>
          <a:ln/>
        </p:spPr>
      </p:sp>
      <p:sp>
        <p:nvSpPr>
          <p:cNvPr id="12" name="Shape 10"/>
          <p:cNvSpPr/>
          <p:nvPr/>
        </p:nvSpPr>
        <p:spPr>
          <a:xfrm>
            <a:off x="1288101" y="1952244"/>
            <a:ext cx="118872" cy="118872"/>
          </a:xfrm>
          <a:prstGeom prst="ellipse">
            <a:avLst/>
          </a:prstGeom>
          <a:solidFill>
            <a:srgbClr val="3D1A26"/>
          </a:solidFill>
          <a:ln/>
        </p:spPr>
      </p:sp>
      <p:sp>
        <p:nvSpPr>
          <p:cNvPr id="13" name="Shape 11"/>
          <p:cNvSpPr/>
          <p:nvPr/>
        </p:nvSpPr>
        <p:spPr>
          <a:xfrm>
            <a:off x="1288101" y="5335524"/>
            <a:ext cx="118872" cy="118872"/>
          </a:xfrm>
          <a:prstGeom prst="ellipse">
            <a:avLst/>
          </a:prstGeom>
          <a:solidFill>
            <a:srgbClr val="3D1A26"/>
          </a:solidFill>
          <a:ln/>
        </p:spPr>
      </p:sp>
      <p:sp>
        <p:nvSpPr>
          <p:cNvPr id="14" name="Shape 12"/>
          <p:cNvSpPr/>
          <p:nvPr/>
        </p:nvSpPr>
        <p:spPr>
          <a:xfrm>
            <a:off x="1490231" y="1952244"/>
            <a:ext cx="118872" cy="118872"/>
          </a:xfrm>
          <a:prstGeom prst="ellipse">
            <a:avLst/>
          </a:prstGeom>
          <a:solidFill>
            <a:srgbClr val="3D1A26"/>
          </a:solidFill>
          <a:ln/>
        </p:spPr>
      </p:sp>
      <p:sp>
        <p:nvSpPr>
          <p:cNvPr id="15" name="Shape 13"/>
          <p:cNvSpPr/>
          <p:nvPr/>
        </p:nvSpPr>
        <p:spPr>
          <a:xfrm>
            <a:off x="1490231" y="5335524"/>
            <a:ext cx="118872" cy="118872"/>
          </a:xfrm>
          <a:prstGeom prst="ellipse">
            <a:avLst/>
          </a:prstGeom>
          <a:solidFill>
            <a:srgbClr val="3D1A26"/>
          </a:solidFill>
          <a:ln/>
        </p:spPr>
      </p:sp>
      <p:sp>
        <p:nvSpPr>
          <p:cNvPr id="16" name="Shape 14"/>
          <p:cNvSpPr/>
          <p:nvPr/>
        </p:nvSpPr>
        <p:spPr>
          <a:xfrm>
            <a:off x="1692362" y="1952244"/>
            <a:ext cx="118872" cy="118872"/>
          </a:xfrm>
          <a:prstGeom prst="ellipse">
            <a:avLst/>
          </a:prstGeom>
          <a:solidFill>
            <a:srgbClr val="3D1A26"/>
          </a:solidFill>
          <a:ln/>
        </p:spPr>
      </p:sp>
      <p:sp>
        <p:nvSpPr>
          <p:cNvPr id="17" name="Shape 15"/>
          <p:cNvSpPr/>
          <p:nvPr/>
        </p:nvSpPr>
        <p:spPr>
          <a:xfrm>
            <a:off x="1692362" y="5335524"/>
            <a:ext cx="118872" cy="118872"/>
          </a:xfrm>
          <a:prstGeom prst="ellipse">
            <a:avLst/>
          </a:prstGeom>
          <a:solidFill>
            <a:srgbClr val="3D1A26"/>
          </a:solidFill>
          <a:ln/>
        </p:spPr>
      </p:sp>
      <p:sp>
        <p:nvSpPr>
          <p:cNvPr id="18" name="Shape 16"/>
          <p:cNvSpPr/>
          <p:nvPr/>
        </p:nvSpPr>
        <p:spPr>
          <a:xfrm>
            <a:off x="1894492" y="1952244"/>
            <a:ext cx="118872" cy="118872"/>
          </a:xfrm>
          <a:prstGeom prst="ellipse">
            <a:avLst/>
          </a:prstGeom>
          <a:solidFill>
            <a:srgbClr val="3D1A26"/>
          </a:solidFill>
          <a:ln/>
        </p:spPr>
      </p:sp>
      <p:sp>
        <p:nvSpPr>
          <p:cNvPr id="19" name="Shape 17"/>
          <p:cNvSpPr/>
          <p:nvPr/>
        </p:nvSpPr>
        <p:spPr>
          <a:xfrm>
            <a:off x="1894492" y="5335524"/>
            <a:ext cx="118872" cy="118872"/>
          </a:xfrm>
          <a:prstGeom prst="ellipse">
            <a:avLst/>
          </a:prstGeom>
          <a:solidFill>
            <a:srgbClr val="3D1A26"/>
          </a:solidFill>
          <a:ln/>
        </p:spPr>
      </p:sp>
      <p:sp>
        <p:nvSpPr>
          <p:cNvPr id="20" name="Shape 18"/>
          <p:cNvSpPr/>
          <p:nvPr/>
        </p:nvSpPr>
        <p:spPr>
          <a:xfrm>
            <a:off x="2096623" y="1952244"/>
            <a:ext cx="118872" cy="118872"/>
          </a:xfrm>
          <a:prstGeom prst="ellipse">
            <a:avLst/>
          </a:prstGeom>
          <a:solidFill>
            <a:srgbClr val="3D1A26"/>
          </a:solidFill>
          <a:ln/>
        </p:spPr>
      </p:sp>
      <p:sp>
        <p:nvSpPr>
          <p:cNvPr id="21" name="Shape 19"/>
          <p:cNvSpPr/>
          <p:nvPr/>
        </p:nvSpPr>
        <p:spPr>
          <a:xfrm>
            <a:off x="2096623" y="5335524"/>
            <a:ext cx="118872" cy="118872"/>
          </a:xfrm>
          <a:prstGeom prst="ellipse">
            <a:avLst/>
          </a:prstGeom>
          <a:solidFill>
            <a:srgbClr val="3D1A26"/>
          </a:solidFill>
          <a:ln/>
        </p:spPr>
      </p:sp>
      <p:sp>
        <p:nvSpPr>
          <p:cNvPr id="22" name="Shape 20"/>
          <p:cNvSpPr/>
          <p:nvPr/>
        </p:nvSpPr>
        <p:spPr>
          <a:xfrm>
            <a:off x="2298753" y="1952244"/>
            <a:ext cx="118872" cy="118872"/>
          </a:xfrm>
          <a:prstGeom prst="ellipse">
            <a:avLst/>
          </a:prstGeom>
          <a:solidFill>
            <a:srgbClr val="3D1A26"/>
          </a:solidFill>
          <a:ln/>
        </p:spPr>
      </p:sp>
      <p:sp>
        <p:nvSpPr>
          <p:cNvPr id="23" name="Shape 21"/>
          <p:cNvSpPr/>
          <p:nvPr/>
        </p:nvSpPr>
        <p:spPr>
          <a:xfrm>
            <a:off x="2298753" y="5335524"/>
            <a:ext cx="118872" cy="118872"/>
          </a:xfrm>
          <a:prstGeom prst="ellipse">
            <a:avLst/>
          </a:prstGeom>
          <a:solidFill>
            <a:srgbClr val="3D1A26"/>
          </a:solidFill>
          <a:ln/>
        </p:spPr>
      </p:sp>
      <p:sp>
        <p:nvSpPr>
          <p:cNvPr id="24" name="Shape 22"/>
          <p:cNvSpPr/>
          <p:nvPr/>
        </p:nvSpPr>
        <p:spPr>
          <a:xfrm>
            <a:off x="2500884" y="1952244"/>
            <a:ext cx="118872" cy="118872"/>
          </a:xfrm>
          <a:prstGeom prst="ellipse">
            <a:avLst/>
          </a:prstGeom>
          <a:solidFill>
            <a:srgbClr val="3D1A26"/>
          </a:solidFill>
          <a:ln/>
        </p:spPr>
      </p:sp>
      <p:sp>
        <p:nvSpPr>
          <p:cNvPr id="25" name="Shape 23"/>
          <p:cNvSpPr/>
          <p:nvPr/>
        </p:nvSpPr>
        <p:spPr>
          <a:xfrm>
            <a:off x="2500884" y="5335524"/>
            <a:ext cx="118872" cy="118872"/>
          </a:xfrm>
          <a:prstGeom prst="ellipse">
            <a:avLst/>
          </a:prstGeom>
          <a:solidFill>
            <a:srgbClr val="3D1A26"/>
          </a:solidFill>
          <a:ln/>
        </p:spPr>
      </p:sp>
      <p:sp>
        <p:nvSpPr>
          <p:cNvPr id="26" name="Shape 24"/>
          <p:cNvSpPr/>
          <p:nvPr/>
        </p:nvSpPr>
        <p:spPr>
          <a:xfrm>
            <a:off x="2703015" y="1952244"/>
            <a:ext cx="118872" cy="118872"/>
          </a:xfrm>
          <a:prstGeom prst="ellipse">
            <a:avLst/>
          </a:prstGeom>
          <a:solidFill>
            <a:srgbClr val="3D1A26"/>
          </a:solidFill>
          <a:ln/>
        </p:spPr>
      </p:sp>
      <p:sp>
        <p:nvSpPr>
          <p:cNvPr id="27" name="Shape 25"/>
          <p:cNvSpPr/>
          <p:nvPr/>
        </p:nvSpPr>
        <p:spPr>
          <a:xfrm>
            <a:off x="2703015" y="5335524"/>
            <a:ext cx="118872" cy="118872"/>
          </a:xfrm>
          <a:prstGeom prst="ellipse">
            <a:avLst/>
          </a:prstGeom>
          <a:solidFill>
            <a:srgbClr val="3D1A26"/>
          </a:solidFill>
          <a:ln/>
        </p:spPr>
      </p:sp>
      <p:sp>
        <p:nvSpPr>
          <p:cNvPr id="28" name="Shape 26"/>
          <p:cNvSpPr/>
          <p:nvPr/>
        </p:nvSpPr>
        <p:spPr>
          <a:xfrm>
            <a:off x="2905145" y="1952244"/>
            <a:ext cx="118872" cy="118872"/>
          </a:xfrm>
          <a:prstGeom prst="ellipse">
            <a:avLst/>
          </a:prstGeom>
          <a:solidFill>
            <a:srgbClr val="3D1A26"/>
          </a:solidFill>
          <a:ln/>
        </p:spPr>
      </p:sp>
      <p:sp>
        <p:nvSpPr>
          <p:cNvPr id="29" name="Shape 27"/>
          <p:cNvSpPr/>
          <p:nvPr/>
        </p:nvSpPr>
        <p:spPr>
          <a:xfrm>
            <a:off x="2905145" y="5335524"/>
            <a:ext cx="118872" cy="118872"/>
          </a:xfrm>
          <a:prstGeom prst="ellipse">
            <a:avLst/>
          </a:prstGeom>
          <a:solidFill>
            <a:srgbClr val="3D1A26"/>
          </a:solidFill>
          <a:ln/>
        </p:spPr>
      </p:sp>
      <p:sp>
        <p:nvSpPr>
          <p:cNvPr id="30" name="Shape 28"/>
          <p:cNvSpPr/>
          <p:nvPr/>
        </p:nvSpPr>
        <p:spPr>
          <a:xfrm>
            <a:off x="3107276" y="1952244"/>
            <a:ext cx="118872" cy="118872"/>
          </a:xfrm>
          <a:prstGeom prst="ellipse">
            <a:avLst/>
          </a:prstGeom>
          <a:solidFill>
            <a:srgbClr val="3D1A26"/>
          </a:solidFill>
          <a:ln/>
        </p:spPr>
      </p:sp>
      <p:sp>
        <p:nvSpPr>
          <p:cNvPr id="31" name="Shape 29"/>
          <p:cNvSpPr/>
          <p:nvPr/>
        </p:nvSpPr>
        <p:spPr>
          <a:xfrm>
            <a:off x="3107276" y="5335524"/>
            <a:ext cx="118872" cy="118872"/>
          </a:xfrm>
          <a:prstGeom prst="ellipse">
            <a:avLst/>
          </a:prstGeom>
          <a:solidFill>
            <a:srgbClr val="3D1A26"/>
          </a:solidFill>
          <a:ln/>
        </p:spPr>
      </p:sp>
      <p:sp>
        <p:nvSpPr>
          <p:cNvPr id="32" name="Shape 30"/>
          <p:cNvSpPr/>
          <p:nvPr/>
        </p:nvSpPr>
        <p:spPr>
          <a:xfrm>
            <a:off x="3309406" y="1952244"/>
            <a:ext cx="118872" cy="118872"/>
          </a:xfrm>
          <a:prstGeom prst="ellipse">
            <a:avLst/>
          </a:prstGeom>
          <a:solidFill>
            <a:srgbClr val="3D1A26"/>
          </a:solidFill>
          <a:ln/>
        </p:spPr>
      </p:sp>
      <p:sp>
        <p:nvSpPr>
          <p:cNvPr id="33" name="Shape 31"/>
          <p:cNvSpPr/>
          <p:nvPr/>
        </p:nvSpPr>
        <p:spPr>
          <a:xfrm>
            <a:off x="3309406" y="5335524"/>
            <a:ext cx="118872" cy="118872"/>
          </a:xfrm>
          <a:prstGeom prst="ellipse">
            <a:avLst/>
          </a:prstGeom>
          <a:solidFill>
            <a:srgbClr val="3D1A26"/>
          </a:solidFill>
          <a:ln/>
        </p:spPr>
      </p:sp>
      <p:sp>
        <p:nvSpPr>
          <p:cNvPr id="34" name="Shape 32"/>
          <p:cNvSpPr/>
          <p:nvPr/>
        </p:nvSpPr>
        <p:spPr>
          <a:xfrm>
            <a:off x="3511537" y="1952244"/>
            <a:ext cx="118872" cy="118872"/>
          </a:xfrm>
          <a:prstGeom prst="ellipse">
            <a:avLst/>
          </a:prstGeom>
          <a:solidFill>
            <a:srgbClr val="3D1A26"/>
          </a:solidFill>
          <a:ln/>
        </p:spPr>
      </p:sp>
      <p:sp>
        <p:nvSpPr>
          <p:cNvPr id="35" name="Shape 33"/>
          <p:cNvSpPr/>
          <p:nvPr/>
        </p:nvSpPr>
        <p:spPr>
          <a:xfrm>
            <a:off x="3511537" y="5335524"/>
            <a:ext cx="118872" cy="118872"/>
          </a:xfrm>
          <a:prstGeom prst="ellipse">
            <a:avLst/>
          </a:prstGeom>
          <a:solidFill>
            <a:srgbClr val="3D1A26"/>
          </a:solidFill>
          <a:ln/>
        </p:spPr>
      </p:sp>
      <p:sp>
        <p:nvSpPr>
          <p:cNvPr id="36" name="Shape 34"/>
          <p:cNvSpPr/>
          <p:nvPr/>
        </p:nvSpPr>
        <p:spPr>
          <a:xfrm>
            <a:off x="3713667" y="1952244"/>
            <a:ext cx="118872" cy="118872"/>
          </a:xfrm>
          <a:prstGeom prst="ellipse">
            <a:avLst/>
          </a:prstGeom>
          <a:solidFill>
            <a:srgbClr val="3D1A26"/>
          </a:solidFill>
          <a:ln/>
        </p:spPr>
      </p:sp>
      <p:sp>
        <p:nvSpPr>
          <p:cNvPr id="37" name="Shape 35"/>
          <p:cNvSpPr/>
          <p:nvPr/>
        </p:nvSpPr>
        <p:spPr>
          <a:xfrm>
            <a:off x="3713667" y="5335524"/>
            <a:ext cx="118872" cy="118872"/>
          </a:xfrm>
          <a:prstGeom prst="ellipse">
            <a:avLst/>
          </a:prstGeom>
          <a:solidFill>
            <a:srgbClr val="3D1A26"/>
          </a:solidFill>
          <a:ln/>
        </p:spPr>
      </p:sp>
      <p:sp>
        <p:nvSpPr>
          <p:cNvPr id="38" name="Shape 36"/>
          <p:cNvSpPr/>
          <p:nvPr/>
        </p:nvSpPr>
        <p:spPr>
          <a:xfrm>
            <a:off x="3915798" y="1952244"/>
            <a:ext cx="118872" cy="118872"/>
          </a:xfrm>
          <a:prstGeom prst="ellipse">
            <a:avLst/>
          </a:prstGeom>
          <a:solidFill>
            <a:srgbClr val="3D1A26"/>
          </a:solidFill>
          <a:ln/>
        </p:spPr>
      </p:sp>
      <p:sp>
        <p:nvSpPr>
          <p:cNvPr id="39" name="Shape 37"/>
          <p:cNvSpPr/>
          <p:nvPr/>
        </p:nvSpPr>
        <p:spPr>
          <a:xfrm>
            <a:off x="3915798" y="5335524"/>
            <a:ext cx="118872" cy="118872"/>
          </a:xfrm>
          <a:prstGeom prst="ellipse">
            <a:avLst/>
          </a:prstGeom>
          <a:solidFill>
            <a:srgbClr val="3D1A26"/>
          </a:solidFill>
          <a:ln/>
        </p:spPr>
      </p:sp>
      <p:sp>
        <p:nvSpPr>
          <p:cNvPr id="40" name="Shape 38"/>
          <p:cNvSpPr/>
          <p:nvPr/>
        </p:nvSpPr>
        <p:spPr>
          <a:xfrm>
            <a:off x="4117928" y="1952244"/>
            <a:ext cx="118872" cy="118872"/>
          </a:xfrm>
          <a:prstGeom prst="ellipse">
            <a:avLst/>
          </a:prstGeom>
          <a:solidFill>
            <a:srgbClr val="3D1A26"/>
          </a:solidFill>
          <a:ln/>
        </p:spPr>
      </p:sp>
      <p:sp>
        <p:nvSpPr>
          <p:cNvPr id="41" name="Shape 39"/>
          <p:cNvSpPr/>
          <p:nvPr/>
        </p:nvSpPr>
        <p:spPr>
          <a:xfrm>
            <a:off x="4117928" y="5335524"/>
            <a:ext cx="118872" cy="118872"/>
          </a:xfrm>
          <a:prstGeom prst="ellipse">
            <a:avLst/>
          </a:prstGeom>
          <a:solidFill>
            <a:srgbClr val="3D1A26"/>
          </a:solidFill>
          <a:ln/>
        </p:spPr>
      </p:sp>
      <p:sp>
        <p:nvSpPr>
          <p:cNvPr id="42" name="Shape 40"/>
          <p:cNvSpPr/>
          <p:nvPr/>
        </p:nvSpPr>
        <p:spPr>
          <a:xfrm>
            <a:off x="4320059" y="1952244"/>
            <a:ext cx="118872" cy="118872"/>
          </a:xfrm>
          <a:prstGeom prst="ellipse">
            <a:avLst/>
          </a:prstGeom>
          <a:solidFill>
            <a:srgbClr val="3D1A26"/>
          </a:solidFill>
          <a:ln/>
        </p:spPr>
      </p:sp>
      <p:sp>
        <p:nvSpPr>
          <p:cNvPr id="43" name="Shape 41"/>
          <p:cNvSpPr/>
          <p:nvPr/>
        </p:nvSpPr>
        <p:spPr>
          <a:xfrm>
            <a:off x="4320059" y="5335524"/>
            <a:ext cx="118872" cy="118872"/>
          </a:xfrm>
          <a:prstGeom prst="ellipse">
            <a:avLst/>
          </a:prstGeom>
          <a:solidFill>
            <a:srgbClr val="3D1A26"/>
          </a:solidFill>
          <a:ln/>
        </p:spPr>
      </p:sp>
      <p:sp>
        <p:nvSpPr>
          <p:cNvPr id="44" name="Shape 42"/>
          <p:cNvSpPr/>
          <p:nvPr/>
        </p:nvSpPr>
        <p:spPr>
          <a:xfrm>
            <a:off x="580644" y="2051752"/>
            <a:ext cx="118872" cy="118872"/>
          </a:xfrm>
          <a:prstGeom prst="ellipse">
            <a:avLst/>
          </a:prstGeom>
          <a:solidFill>
            <a:srgbClr val="3D1A26"/>
          </a:solidFill>
          <a:ln/>
        </p:spPr>
      </p:sp>
      <p:sp>
        <p:nvSpPr>
          <p:cNvPr id="45" name="Shape 43"/>
          <p:cNvSpPr/>
          <p:nvPr/>
        </p:nvSpPr>
        <p:spPr>
          <a:xfrm>
            <a:off x="4421124" y="2051752"/>
            <a:ext cx="118872" cy="118872"/>
          </a:xfrm>
          <a:prstGeom prst="ellipse">
            <a:avLst/>
          </a:prstGeom>
          <a:solidFill>
            <a:srgbClr val="3D1A26"/>
          </a:solidFill>
          <a:ln/>
        </p:spPr>
      </p:sp>
      <p:sp>
        <p:nvSpPr>
          <p:cNvPr id="46" name="Shape 44"/>
          <p:cNvSpPr/>
          <p:nvPr/>
        </p:nvSpPr>
        <p:spPr>
          <a:xfrm>
            <a:off x="580644" y="2250769"/>
            <a:ext cx="118872" cy="118872"/>
          </a:xfrm>
          <a:prstGeom prst="ellipse">
            <a:avLst/>
          </a:prstGeom>
          <a:solidFill>
            <a:srgbClr val="3D1A26"/>
          </a:solidFill>
          <a:ln/>
        </p:spPr>
      </p:sp>
      <p:sp>
        <p:nvSpPr>
          <p:cNvPr id="47" name="Shape 45"/>
          <p:cNvSpPr/>
          <p:nvPr/>
        </p:nvSpPr>
        <p:spPr>
          <a:xfrm>
            <a:off x="4421124" y="2250769"/>
            <a:ext cx="118872" cy="118872"/>
          </a:xfrm>
          <a:prstGeom prst="ellipse">
            <a:avLst/>
          </a:prstGeom>
          <a:solidFill>
            <a:srgbClr val="3D1A26"/>
          </a:solidFill>
          <a:ln/>
        </p:spPr>
      </p:sp>
      <p:sp>
        <p:nvSpPr>
          <p:cNvPr id="48" name="Shape 46"/>
          <p:cNvSpPr/>
          <p:nvPr/>
        </p:nvSpPr>
        <p:spPr>
          <a:xfrm>
            <a:off x="580644" y="2449785"/>
            <a:ext cx="118872" cy="118872"/>
          </a:xfrm>
          <a:prstGeom prst="ellipse">
            <a:avLst/>
          </a:prstGeom>
          <a:solidFill>
            <a:srgbClr val="3D1A26"/>
          </a:solidFill>
          <a:ln/>
        </p:spPr>
      </p:sp>
      <p:sp>
        <p:nvSpPr>
          <p:cNvPr id="49" name="Shape 47"/>
          <p:cNvSpPr/>
          <p:nvPr/>
        </p:nvSpPr>
        <p:spPr>
          <a:xfrm>
            <a:off x="4421124" y="2449785"/>
            <a:ext cx="118872" cy="118872"/>
          </a:xfrm>
          <a:prstGeom prst="ellipse">
            <a:avLst/>
          </a:prstGeom>
          <a:solidFill>
            <a:srgbClr val="3D1A26"/>
          </a:solidFill>
          <a:ln/>
        </p:spPr>
      </p:sp>
      <p:sp>
        <p:nvSpPr>
          <p:cNvPr id="50" name="Shape 48"/>
          <p:cNvSpPr/>
          <p:nvPr/>
        </p:nvSpPr>
        <p:spPr>
          <a:xfrm>
            <a:off x="580644" y="2648802"/>
            <a:ext cx="118872" cy="118872"/>
          </a:xfrm>
          <a:prstGeom prst="ellipse">
            <a:avLst/>
          </a:prstGeom>
          <a:solidFill>
            <a:srgbClr val="3D1A26"/>
          </a:solidFill>
          <a:ln/>
        </p:spPr>
      </p:sp>
      <p:sp>
        <p:nvSpPr>
          <p:cNvPr id="51" name="Shape 49"/>
          <p:cNvSpPr/>
          <p:nvPr/>
        </p:nvSpPr>
        <p:spPr>
          <a:xfrm>
            <a:off x="4421124" y="2648802"/>
            <a:ext cx="118872" cy="118872"/>
          </a:xfrm>
          <a:prstGeom prst="ellipse">
            <a:avLst/>
          </a:prstGeom>
          <a:solidFill>
            <a:srgbClr val="3D1A26"/>
          </a:solidFill>
          <a:ln/>
        </p:spPr>
      </p:sp>
      <p:sp>
        <p:nvSpPr>
          <p:cNvPr id="52" name="Shape 50"/>
          <p:cNvSpPr/>
          <p:nvPr/>
        </p:nvSpPr>
        <p:spPr>
          <a:xfrm>
            <a:off x="580644" y="2847818"/>
            <a:ext cx="118872" cy="118872"/>
          </a:xfrm>
          <a:prstGeom prst="ellipse">
            <a:avLst/>
          </a:prstGeom>
          <a:solidFill>
            <a:srgbClr val="3D1A26"/>
          </a:solidFill>
          <a:ln/>
        </p:spPr>
      </p:sp>
      <p:sp>
        <p:nvSpPr>
          <p:cNvPr id="53" name="Shape 51"/>
          <p:cNvSpPr/>
          <p:nvPr/>
        </p:nvSpPr>
        <p:spPr>
          <a:xfrm>
            <a:off x="4421124" y="2847818"/>
            <a:ext cx="118872" cy="118872"/>
          </a:xfrm>
          <a:prstGeom prst="ellipse">
            <a:avLst/>
          </a:prstGeom>
          <a:solidFill>
            <a:srgbClr val="3D1A26"/>
          </a:solidFill>
          <a:ln/>
        </p:spPr>
      </p:sp>
      <p:sp>
        <p:nvSpPr>
          <p:cNvPr id="54" name="Shape 52"/>
          <p:cNvSpPr/>
          <p:nvPr/>
        </p:nvSpPr>
        <p:spPr>
          <a:xfrm>
            <a:off x="580644" y="3046835"/>
            <a:ext cx="118872" cy="118872"/>
          </a:xfrm>
          <a:prstGeom prst="ellipse">
            <a:avLst/>
          </a:prstGeom>
          <a:solidFill>
            <a:srgbClr val="3D1A26"/>
          </a:solidFill>
          <a:ln/>
        </p:spPr>
      </p:sp>
      <p:sp>
        <p:nvSpPr>
          <p:cNvPr id="55" name="Shape 53"/>
          <p:cNvSpPr/>
          <p:nvPr/>
        </p:nvSpPr>
        <p:spPr>
          <a:xfrm>
            <a:off x="4421124" y="3046835"/>
            <a:ext cx="118872" cy="118872"/>
          </a:xfrm>
          <a:prstGeom prst="ellipse">
            <a:avLst/>
          </a:prstGeom>
          <a:solidFill>
            <a:srgbClr val="3D1A26"/>
          </a:solidFill>
          <a:ln/>
        </p:spPr>
      </p:sp>
      <p:sp>
        <p:nvSpPr>
          <p:cNvPr id="56" name="Shape 54"/>
          <p:cNvSpPr/>
          <p:nvPr/>
        </p:nvSpPr>
        <p:spPr>
          <a:xfrm>
            <a:off x="580644" y="3245851"/>
            <a:ext cx="118872" cy="118872"/>
          </a:xfrm>
          <a:prstGeom prst="ellipse">
            <a:avLst/>
          </a:prstGeom>
          <a:solidFill>
            <a:srgbClr val="3D1A26"/>
          </a:solidFill>
          <a:ln/>
        </p:spPr>
      </p:sp>
      <p:sp>
        <p:nvSpPr>
          <p:cNvPr id="57" name="Shape 55"/>
          <p:cNvSpPr/>
          <p:nvPr/>
        </p:nvSpPr>
        <p:spPr>
          <a:xfrm>
            <a:off x="4421124" y="3245851"/>
            <a:ext cx="118872" cy="118872"/>
          </a:xfrm>
          <a:prstGeom prst="ellipse">
            <a:avLst/>
          </a:prstGeom>
          <a:solidFill>
            <a:srgbClr val="3D1A26"/>
          </a:solidFill>
          <a:ln/>
        </p:spPr>
      </p:sp>
      <p:sp>
        <p:nvSpPr>
          <p:cNvPr id="58" name="Shape 56"/>
          <p:cNvSpPr/>
          <p:nvPr/>
        </p:nvSpPr>
        <p:spPr>
          <a:xfrm>
            <a:off x="580644" y="3444868"/>
            <a:ext cx="118872" cy="118872"/>
          </a:xfrm>
          <a:prstGeom prst="ellipse">
            <a:avLst/>
          </a:prstGeom>
          <a:solidFill>
            <a:srgbClr val="3D1A26"/>
          </a:solidFill>
          <a:ln/>
        </p:spPr>
      </p:sp>
      <p:sp>
        <p:nvSpPr>
          <p:cNvPr id="59" name="Shape 57"/>
          <p:cNvSpPr/>
          <p:nvPr/>
        </p:nvSpPr>
        <p:spPr>
          <a:xfrm>
            <a:off x="4421124" y="3444868"/>
            <a:ext cx="118872" cy="118872"/>
          </a:xfrm>
          <a:prstGeom prst="ellipse">
            <a:avLst/>
          </a:prstGeom>
          <a:solidFill>
            <a:srgbClr val="3D1A26"/>
          </a:solidFill>
          <a:ln/>
        </p:spPr>
      </p:sp>
      <p:sp>
        <p:nvSpPr>
          <p:cNvPr id="60" name="Shape 58"/>
          <p:cNvSpPr/>
          <p:nvPr/>
        </p:nvSpPr>
        <p:spPr>
          <a:xfrm>
            <a:off x="580644" y="3643884"/>
            <a:ext cx="118872" cy="118872"/>
          </a:xfrm>
          <a:prstGeom prst="ellipse">
            <a:avLst/>
          </a:prstGeom>
          <a:solidFill>
            <a:srgbClr val="3D1A26"/>
          </a:solidFill>
          <a:ln/>
        </p:spPr>
      </p:sp>
      <p:sp>
        <p:nvSpPr>
          <p:cNvPr id="61" name="Shape 59"/>
          <p:cNvSpPr/>
          <p:nvPr/>
        </p:nvSpPr>
        <p:spPr>
          <a:xfrm>
            <a:off x="4421124" y="3643884"/>
            <a:ext cx="118872" cy="118872"/>
          </a:xfrm>
          <a:prstGeom prst="ellipse">
            <a:avLst/>
          </a:prstGeom>
          <a:solidFill>
            <a:srgbClr val="3D1A26"/>
          </a:solidFill>
          <a:ln/>
        </p:spPr>
      </p:sp>
      <p:sp>
        <p:nvSpPr>
          <p:cNvPr id="62" name="Shape 60"/>
          <p:cNvSpPr/>
          <p:nvPr/>
        </p:nvSpPr>
        <p:spPr>
          <a:xfrm>
            <a:off x="580644" y="3842900"/>
            <a:ext cx="118872" cy="118872"/>
          </a:xfrm>
          <a:prstGeom prst="ellipse">
            <a:avLst/>
          </a:prstGeom>
          <a:solidFill>
            <a:srgbClr val="3D1A26"/>
          </a:solidFill>
          <a:ln/>
        </p:spPr>
      </p:sp>
      <p:sp>
        <p:nvSpPr>
          <p:cNvPr id="63" name="Shape 61"/>
          <p:cNvSpPr/>
          <p:nvPr/>
        </p:nvSpPr>
        <p:spPr>
          <a:xfrm>
            <a:off x="4421124" y="3842900"/>
            <a:ext cx="118872" cy="118872"/>
          </a:xfrm>
          <a:prstGeom prst="ellipse">
            <a:avLst/>
          </a:prstGeom>
          <a:solidFill>
            <a:srgbClr val="3D1A26"/>
          </a:solidFill>
          <a:ln/>
        </p:spPr>
      </p:sp>
      <p:sp>
        <p:nvSpPr>
          <p:cNvPr id="64" name="Shape 62"/>
          <p:cNvSpPr/>
          <p:nvPr/>
        </p:nvSpPr>
        <p:spPr>
          <a:xfrm>
            <a:off x="580644" y="4041917"/>
            <a:ext cx="118872" cy="118872"/>
          </a:xfrm>
          <a:prstGeom prst="ellipse">
            <a:avLst/>
          </a:prstGeom>
          <a:solidFill>
            <a:srgbClr val="3D1A26"/>
          </a:solidFill>
          <a:ln/>
        </p:spPr>
      </p:sp>
      <p:sp>
        <p:nvSpPr>
          <p:cNvPr id="65" name="Shape 63"/>
          <p:cNvSpPr/>
          <p:nvPr/>
        </p:nvSpPr>
        <p:spPr>
          <a:xfrm>
            <a:off x="4421124" y="4041917"/>
            <a:ext cx="118872" cy="118872"/>
          </a:xfrm>
          <a:prstGeom prst="ellipse">
            <a:avLst/>
          </a:prstGeom>
          <a:solidFill>
            <a:srgbClr val="3D1A26"/>
          </a:solidFill>
          <a:ln/>
        </p:spPr>
      </p:sp>
      <p:sp>
        <p:nvSpPr>
          <p:cNvPr id="66" name="Shape 64"/>
          <p:cNvSpPr/>
          <p:nvPr/>
        </p:nvSpPr>
        <p:spPr>
          <a:xfrm>
            <a:off x="580644" y="4240933"/>
            <a:ext cx="118872" cy="118872"/>
          </a:xfrm>
          <a:prstGeom prst="ellipse">
            <a:avLst/>
          </a:prstGeom>
          <a:solidFill>
            <a:srgbClr val="3D1A26"/>
          </a:solidFill>
          <a:ln/>
        </p:spPr>
      </p:sp>
      <p:sp>
        <p:nvSpPr>
          <p:cNvPr id="67" name="Shape 65"/>
          <p:cNvSpPr/>
          <p:nvPr/>
        </p:nvSpPr>
        <p:spPr>
          <a:xfrm>
            <a:off x="4421124" y="4240933"/>
            <a:ext cx="118872" cy="118872"/>
          </a:xfrm>
          <a:prstGeom prst="ellipse">
            <a:avLst/>
          </a:prstGeom>
          <a:solidFill>
            <a:srgbClr val="3D1A26"/>
          </a:solidFill>
          <a:ln/>
        </p:spPr>
      </p:sp>
      <p:sp>
        <p:nvSpPr>
          <p:cNvPr id="68" name="Shape 66"/>
          <p:cNvSpPr/>
          <p:nvPr/>
        </p:nvSpPr>
        <p:spPr>
          <a:xfrm>
            <a:off x="580644" y="4439950"/>
            <a:ext cx="118872" cy="118872"/>
          </a:xfrm>
          <a:prstGeom prst="ellipse">
            <a:avLst/>
          </a:prstGeom>
          <a:solidFill>
            <a:srgbClr val="3D1A26"/>
          </a:solidFill>
          <a:ln/>
        </p:spPr>
      </p:sp>
      <p:sp>
        <p:nvSpPr>
          <p:cNvPr id="69" name="Shape 67"/>
          <p:cNvSpPr/>
          <p:nvPr/>
        </p:nvSpPr>
        <p:spPr>
          <a:xfrm>
            <a:off x="4421124" y="4439950"/>
            <a:ext cx="118872" cy="118872"/>
          </a:xfrm>
          <a:prstGeom prst="ellipse">
            <a:avLst/>
          </a:prstGeom>
          <a:solidFill>
            <a:srgbClr val="3D1A26"/>
          </a:solidFill>
          <a:ln/>
        </p:spPr>
      </p:sp>
      <p:sp>
        <p:nvSpPr>
          <p:cNvPr id="70" name="Shape 68"/>
          <p:cNvSpPr/>
          <p:nvPr/>
        </p:nvSpPr>
        <p:spPr>
          <a:xfrm>
            <a:off x="580644" y="4638966"/>
            <a:ext cx="118872" cy="118872"/>
          </a:xfrm>
          <a:prstGeom prst="ellipse">
            <a:avLst/>
          </a:prstGeom>
          <a:solidFill>
            <a:srgbClr val="3D1A26"/>
          </a:solidFill>
          <a:ln/>
        </p:spPr>
      </p:sp>
      <p:sp>
        <p:nvSpPr>
          <p:cNvPr id="71" name="Shape 69"/>
          <p:cNvSpPr/>
          <p:nvPr/>
        </p:nvSpPr>
        <p:spPr>
          <a:xfrm>
            <a:off x="4421124" y="4638966"/>
            <a:ext cx="118872" cy="118872"/>
          </a:xfrm>
          <a:prstGeom prst="ellipse">
            <a:avLst/>
          </a:prstGeom>
          <a:solidFill>
            <a:srgbClr val="3D1A26"/>
          </a:solidFill>
          <a:ln/>
        </p:spPr>
      </p:sp>
      <p:sp>
        <p:nvSpPr>
          <p:cNvPr id="72" name="Shape 70"/>
          <p:cNvSpPr/>
          <p:nvPr/>
        </p:nvSpPr>
        <p:spPr>
          <a:xfrm>
            <a:off x="580644" y="4837983"/>
            <a:ext cx="118872" cy="118872"/>
          </a:xfrm>
          <a:prstGeom prst="ellipse">
            <a:avLst/>
          </a:prstGeom>
          <a:solidFill>
            <a:srgbClr val="3D1A26"/>
          </a:solidFill>
          <a:ln/>
        </p:spPr>
      </p:sp>
      <p:sp>
        <p:nvSpPr>
          <p:cNvPr id="73" name="Shape 71"/>
          <p:cNvSpPr/>
          <p:nvPr/>
        </p:nvSpPr>
        <p:spPr>
          <a:xfrm>
            <a:off x="4421124" y="4837983"/>
            <a:ext cx="118872" cy="118872"/>
          </a:xfrm>
          <a:prstGeom prst="ellipse">
            <a:avLst/>
          </a:prstGeom>
          <a:solidFill>
            <a:srgbClr val="3D1A26"/>
          </a:solidFill>
          <a:ln/>
        </p:spPr>
      </p:sp>
      <p:sp>
        <p:nvSpPr>
          <p:cNvPr id="74" name="Shape 72"/>
          <p:cNvSpPr/>
          <p:nvPr/>
        </p:nvSpPr>
        <p:spPr>
          <a:xfrm>
            <a:off x="580644" y="5036999"/>
            <a:ext cx="118872" cy="118872"/>
          </a:xfrm>
          <a:prstGeom prst="ellipse">
            <a:avLst/>
          </a:prstGeom>
          <a:solidFill>
            <a:srgbClr val="3D1A26"/>
          </a:solidFill>
          <a:ln/>
        </p:spPr>
      </p:sp>
      <p:sp>
        <p:nvSpPr>
          <p:cNvPr id="75" name="Shape 73"/>
          <p:cNvSpPr/>
          <p:nvPr/>
        </p:nvSpPr>
        <p:spPr>
          <a:xfrm>
            <a:off x="4421124" y="5036999"/>
            <a:ext cx="118872" cy="118872"/>
          </a:xfrm>
          <a:prstGeom prst="ellipse">
            <a:avLst/>
          </a:prstGeom>
          <a:solidFill>
            <a:srgbClr val="3D1A26"/>
          </a:solidFill>
          <a:ln/>
        </p:spPr>
      </p:sp>
      <p:sp>
        <p:nvSpPr>
          <p:cNvPr id="76" name="Shape 74"/>
          <p:cNvSpPr/>
          <p:nvPr/>
        </p:nvSpPr>
        <p:spPr>
          <a:xfrm>
            <a:off x="580644" y="5236016"/>
            <a:ext cx="118872" cy="118872"/>
          </a:xfrm>
          <a:prstGeom prst="ellipse">
            <a:avLst/>
          </a:prstGeom>
          <a:solidFill>
            <a:srgbClr val="3D1A26"/>
          </a:solidFill>
          <a:ln/>
        </p:spPr>
      </p:sp>
      <p:sp>
        <p:nvSpPr>
          <p:cNvPr id="77" name="Shape 75"/>
          <p:cNvSpPr/>
          <p:nvPr/>
        </p:nvSpPr>
        <p:spPr>
          <a:xfrm>
            <a:off x="4421124" y="5236016"/>
            <a:ext cx="118872" cy="118872"/>
          </a:xfrm>
          <a:prstGeom prst="ellipse">
            <a:avLst/>
          </a:prstGeom>
          <a:solidFill>
            <a:srgbClr val="3D1A26"/>
          </a:solidFill>
          <a:ln/>
        </p:spPr>
      </p:sp>
      <p:sp>
        <p:nvSpPr>
          <p:cNvPr id="78" name="Text 76"/>
          <p:cNvSpPr txBox="1"/>
          <p:nvPr/>
        </p:nvSpPr>
        <p:spPr>
          <a:xfrm>
            <a:off x="822960" y="2286000"/>
            <a:ext cx="3474720" cy="274320"/>
          </a:xfrm>
          <a:prstGeom prst="rect">
            <a:avLst/>
          </a:prstGeom>
          <a:noFill/>
          <a:ln/>
        </p:spPr>
        <p:txBody>
          <a:bodyPr wrap="square" lIns="0" tIns="0" rIns="0" bIns="0" rtlCol="0" anchor="ctr"/>
          <a:lstStyle/>
          <a:p>
            <a:pPr marL="0" indent="0" algn="ctr">
              <a:buNone/>
            </a:pPr>
            <a:r>
              <a:rPr lang="en-US" sz="1000" b="1" kern="0" spc="100" dirty="0">
                <a:solidFill>
                  <a:srgbClr val="A26769"/>
                </a:solidFill>
                <a:latin typeface="Calibri" pitchFamily="34" charset="0"/>
                <a:ea typeface="Calibri" pitchFamily="34" charset="-122"/>
                <a:cs typeface="Calibri" pitchFamily="34" charset="-120"/>
              </a:rPr>
              <a:t>FIRST BULGARIAN STAMP</a:t>
            </a:r>
            <a:endParaRPr lang="en-US" sz="1000" dirty="0"/>
          </a:p>
        </p:txBody>
      </p:sp>
      <p:sp>
        <p:nvSpPr>
          <p:cNvPr id="79" name="Text 77"/>
          <p:cNvSpPr txBox="1"/>
          <p:nvPr/>
        </p:nvSpPr>
        <p:spPr>
          <a:xfrm>
            <a:off x="96429" y="2598241"/>
            <a:ext cx="3474720" cy="1005840"/>
          </a:xfrm>
          <a:prstGeom prst="rect">
            <a:avLst/>
          </a:prstGeom>
          <a:noFill/>
          <a:ln/>
        </p:spPr>
        <p:txBody>
          <a:bodyPr wrap="square" lIns="0" tIns="0" rIns="0" bIns="0" rtlCol="0" anchor="ctr"/>
          <a:lstStyle/>
          <a:p>
            <a:pPr marL="0" indent="0" algn="ctr">
              <a:buNone/>
            </a:pPr>
            <a:r>
              <a:rPr lang="en-US" sz="6600" b="1" dirty="0">
                <a:solidFill>
                  <a:srgbClr val="6D2E46"/>
                </a:solidFill>
                <a:latin typeface="Cambria" pitchFamily="34" charset="0"/>
                <a:ea typeface="Cambria" pitchFamily="34" charset="-122"/>
                <a:cs typeface="Cambria" pitchFamily="34" charset="-120"/>
              </a:rPr>
              <a:t>1879</a:t>
            </a:r>
            <a:endParaRPr lang="en-US" sz="6600" dirty="0"/>
          </a:p>
        </p:txBody>
      </p:sp>
      <p:sp>
        <p:nvSpPr>
          <p:cNvPr id="80" name="Text 78"/>
          <p:cNvSpPr txBox="1"/>
          <p:nvPr/>
        </p:nvSpPr>
        <p:spPr>
          <a:xfrm>
            <a:off x="68784" y="3687124"/>
            <a:ext cx="3474720" cy="457200"/>
          </a:xfrm>
          <a:prstGeom prst="rect">
            <a:avLst/>
          </a:prstGeom>
          <a:noFill/>
          <a:ln/>
        </p:spPr>
        <p:txBody>
          <a:bodyPr wrap="square" lIns="0" tIns="0" rIns="0" bIns="0" rtlCol="0" anchor="ctr"/>
          <a:lstStyle/>
          <a:p>
            <a:pPr marL="0" indent="0" algn="ctr">
              <a:buNone/>
            </a:pPr>
            <a:r>
              <a:rPr lang="en-US" sz="2200" b="1" dirty="0" smtClean="0">
                <a:solidFill>
                  <a:srgbClr val="3D1A26"/>
                </a:solidFill>
                <a:latin typeface="Cambria" pitchFamily="34" charset="0"/>
                <a:ea typeface="Cambria" pitchFamily="34" charset="-122"/>
                <a:cs typeface="Cambria" pitchFamily="34" charset="-120"/>
              </a:rPr>
              <a:t>„SANTIMI“</a:t>
            </a:r>
            <a:r>
              <a:rPr lang="bg-BG" sz="2200" b="1" dirty="0" smtClean="0">
                <a:solidFill>
                  <a:srgbClr val="3D1A26"/>
                </a:solidFill>
                <a:latin typeface="Cambria" pitchFamily="34" charset="0"/>
                <a:ea typeface="Cambria" pitchFamily="34" charset="-122"/>
                <a:cs typeface="Cambria" pitchFamily="34" charset="-120"/>
              </a:rPr>
              <a:t/>
            </a:r>
            <a:r>
              <a:rPr lang="en-US" sz="2200" b="1" dirty="0" smtClean="0">
                <a:solidFill>
                  <a:srgbClr val="3D1A26"/>
                </a:solidFill>
                <a:latin typeface="Cambria" pitchFamily="34" charset="0"/>
                <a:ea typeface="Cambria" pitchFamily="34" charset="-122"/>
                <a:cs typeface="Cambria" pitchFamily="34" charset="-120"/>
              </a:rPr>
              <a:t/>
            </a:r>
            <a:endParaRPr lang="en-US" sz="2200" dirty="0"/>
          </a:p>
        </p:txBody>
      </p:sp>
      <p:sp>
        <p:nvSpPr>
          <p:cNvPr id="81" name="Text 79"/>
          <p:cNvSpPr txBox="1"/>
          <p:nvPr/>
        </p:nvSpPr>
        <p:spPr>
          <a:xfrm>
            <a:off x="914400" y="4297680"/>
            <a:ext cx="3291840" cy="640080"/>
          </a:xfrm>
          <a:prstGeom prst="rect">
            <a:avLst/>
          </a:prstGeom>
          <a:noFill/>
          <a:ln/>
        </p:spPr>
        <p:txBody>
          <a:bodyPr wrap="square" lIns="0" tIns="0" rIns="0" bIns="0" rtlCol="0" anchor="ctr"/>
          <a:lstStyle/>
          <a:p>
            <a:pPr marL="0" indent="0" algn="ctr">
              <a:lnSpc>
                <a:spcPts val="1800"/>
              </a:lnSpc>
              <a:buNone/>
            </a:pPr>
            <a:r>
              <a:rPr lang="en-US" sz="1200" dirty="0">
                <a:solidFill>
                  <a:srgbClr val="6E645C"/>
                </a:solidFill>
                <a:latin typeface="Calibri" pitchFamily="34" charset="0"/>
                <a:ea typeface="Calibri" pitchFamily="34" charset="-122"/>
                <a:cs typeface="Calibri" pitchFamily="34" charset="-120"/>
              </a:rPr>
              <a:t>The start of the national postal issue</a:t>
            </a:r>
            <a:endParaRPr lang="en-US" sz="1200" dirty="0"/>
          </a:p>
        </p:txBody>
      </p:sp>
      <p:sp>
        <p:nvSpPr>
          <p:cNvPr id="82" name="Shape 80"/>
          <p:cNvSpPr/>
          <p:nvPr/>
        </p:nvSpPr>
        <p:spPr>
          <a:xfrm>
            <a:off x="5120640" y="2148840"/>
            <a:ext cx="6446520" cy="960120"/>
          </a:xfrm>
          <a:prstGeom prst="roundRect">
            <a:avLst>
              <a:gd name="adj" fmla="val 7619"/>
            </a:avLst>
          </a:prstGeom>
          <a:solidFill>
            <a:srgbClr val="4E2434"/>
          </a:solidFill>
          <a:ln/>
        </p:spPr>
      </p:sp>
      <p:sp>
        <p:nvSpPr>
          <p:cNvPr id="83" name="Text 81"/>
          <p:cNvSpPr txBox="1"/>
          <p:nvPr/>
        </p:nvSpPr>
        <p:spPr>
          <a:xfrm>
            <a:off x="5394960" y="2276856"/>
            <a:ext cx="5943600" cy="320040"/>
          </a:xfrm>
          <a:prstGeom prst="rect">
            <a:avLst/>
          </a:prstGeom>
          <a:noFill/>
          <a:ln/>
        </p:spPr>
        <p:txBody>
          <a:bodyPr wrap="square" lIns="0" tIns="0" rIns="0" bIns="0" rtlCol="0" anchor="ctr"/>
          <a:lstStyle/>
          <a:p>
            <a:pPr marL="0" indent="0">
              <a:buNone/>
            </a:pPr>
            <a:r>
              <a:rPr lang="en-US" sz="1700" b="1" dirty="0">
                <a:solidFill>
                  <a:srgbClr val="C08A2E"/>
                </a:solidFill>
                <a:latin typeface="Cambria" pitchFamily="34" charset="0"/>
                <a:ea typeface="Cambria" pitchFamily="34" charset="-122"/>
                <a:cs typeface="Cambria" pitchFamily="34" charset="-120"/>
              </a:rPr>
              <a:t>A rich history</a:t>
            </a:r>
            <a:endParaRPr lang="en-US" sz="1700" dirty="0"/>
          </a:p>
        </p:txBody>
      </p:sp>
      <p:sp>
        <p:nvSpPr>
          <p:cNvPr id="84" name="Text 82"/>
          <p:cNvSpPr txBox="1"/>
          <p:nvPr/>
        </p:nvSpPr>
        <p:spPr>
          <a:xfrm>
            <a:off x="5394960" y="2624328"/>
            <a:ext cx="5943600" cy="365760"/>
          </a:xfrm>
          <a:prstGeom prst="rect">
            <a:avLst/>
          </a:prstGeom>
          <a:noFill/>
          <a:ln/>
        </p:spPr>
        <p:txBody>
          <a:bodyPr wrap="square" lIns="0" tIns="0" rIns="0" bIns="0" rtlCol="0" anchor="ctr"/>
          <a:lstStyle/>
          <a:p>
            <a:pPr marL="0" indent="0">
              <a:buNone/>
            </a:pPr>
            <a:r>
              <a:rPr lang="en-US" sz="1300" dirty="0">
                <a:solidFill>
                  <a:srgbClr val="E8DCD4"/>
                </a:solidFill>
                <a:latin typeface="Calibri" pitchFamily="34" charset="0"/>
                <a:ea typeface="Calibri" pitchFamily="34" charset="-122"/>
                <a:cs typeface="Calibri" pitchFamily="34" charset="-120"/>
              </a:rPr>
              <a:t>Royal issues, military posts, airmail and rare cancels.</a:t>
            </a:r>
            <a:endParaRPr lang="en-US" sz="1300" dirty="0"/>
          </a:p>
        </p:txBody>
      </p:sp>
      <p:sp>
        <p:nvSpPr>
          <p:cNvPr id="85" name="Shape 83"/>
          <p:cNvSpPr/>
          <p:nvPr/>
        </p:nvSpPr>
        <p:spPr>
          <a:xfrm>
            <a:off x="5120640" y="3291840"/>
            <a:ext cx="6446520" cy="960120"/>
          </a:xfrm>
          <a:prstGeom prst="roundRect">
            <a:avLst>
              <a:gd name="adj" fmla="val 7619"/>
            </a:avLst>
          </a:prstGeom>
          <a:solidFill>
            <a:srgbClr val="4E2434"/>
          </a:solidFill>
          <a:ln/>
        </p:spPr>
      </p:sp>
      <p:sp>
        <p:nvSpPr>
          <p:cNvPr id="86" name="Text 84"/>
          <p:cNvSpPr txBox="1"/>
          <p:nvPr/>
        </p:nvSpPr>
        <p:spPr>
          <a:xfrm>
            <a:off x="5394960" y="3419856"/>
            <a:ext cx="5943600" cy="320040"/>
          </a:xfrm>
          <a:prstGeom prst="rect">
            <a:avLst/>
          </a:prstGeom>
          <a:noFill/>
          <a:ln/>
        </p:spPr>
        <p:txBody>
          <a:bodyPr wrap="square" lIns="0" tIns="0" rIns="0" bIns="0" rtlCol="0" anchor="ctr"/>
          <a:lstStyle/>
          <a:p>
            <a:pPr marL="0" indent="0">
              <a:buNone/>
            </a:pPr>
            <a:r>
              <a:rPr lang="en-US" sz="1700" b="1" dirty="0">
                <a:solidFill>
                  <a:srgbClr val="C08A2E"/>
                </a:solidFill>
                <a:latin typeface="Cambria" pitchFamily="34" charset="0"/>
                <a:ea typeface="Cambria" pitchFamily="34" charset="-122"/>
                <a:cs typeface="Cambria" pitchFamily="34" charset="-120"/>
              </a:rPr>
              <a:t>An active community</a:t>
            </a:r>
            <a:endParaRPr lang="en-US" sz="1700" dirty="0"/>
          </a:p>
        </p:txBody>
      </p:sp>
      <p:sp>
        <p:nvSpPr>
          <p:cNvPr id="87" name="Text 85"/>
          <p:cNvSpPr txBox="1"/>
          <p:nvPr/>
        </p:nvSpPr>
        <p:spPr>
          <a:xfrm>
            <a:off x="5394960" y="3767328"/>
            <a:ext cx="5943600" cy="365760"/>
          </a:xfrm>
          <a:prstGeom prst="rect">
            <a:avLst/>
          </a:prstGeom>
          <a:noFill/>
          <a:ln/>
        </p:spPr>
        <p:txBody>
          <a:bodyPr wrap="square" lIns="0" tIns="0" rIns="0" bIns="0" rtlCol="0" anchor="ctr"/>
          <a:lstStyle/>
          <a:p>
            <a:pPr marL="0" indent="0">
              <a:buNone/>
            </a:pPr>
            <a:r>
              <a:rPr lang="en-US" sz="1300" dirty="0">
                <a:solidFill>
                  <a:srgbClr val="E8DCD4"/>
                </a:solidFill>
                <a:latin typeface="Calibri" pitchFamily="34" charset="0"/>
                <a:ea typeface="Calibri" pitchFamily="34" charset="-122"/>
                <a:cs typeface="Calibri" pitchFamily="34" charset="-120"/>
              </a:rPr>
              <a:t>Clubs, federations and constant international participation.</a:t>
            </a:r>
            <a:endParaRPr lang="en-US" sz="1300" dirty="0"/>
          </a:p>
        </p:txBody>
      </p:sp>
      <p:sp>
        <p:nvSpPr>
          <p:cNvPr id="88" name="Shape 86"/>
          <p:cNvSpPr/>
          <p:nvPr/>
        </p:nvSpPr>
        <p:spPr>
          <a:xfrm>
            <a:off x="5120640" y="4434840"/>
            <a:ext cx="6446520" cy="960120"/>
          </a:xfrm>
          <a:prstGeom prst="roundRect">
            <a:avLst>
              <a:gd name="adj" fmla="val 7619"/>
            </a:avLst>
          </a:prstGeom>
          <a:solidFill>
            <a:srgbClr val="4E2434"/>
          </a:solidFill>
          <a:ln/>
        </p:spPr>
      </p:sp>
      <p:sp>
        <p:nvSpPr>
          <p:cNvPr id="89" name="Text 87"/>
          <p:cNvSpPr txBox="1"/>
          <p:nvPr/>
        </p:nvSpPr>
        <p:spPr>
          <a:xfrm>
            <a:off x="5394960" y="4562856"/>
            <a:ext cx="5943600" cy="320040"/>
          </a:xfrm>
          <a:prstGeom prst="rect">
            <a:avLst/>
          </a:prstGeom>
          <a:noFill/>
          <a:ln/>
        </p:spPr>
        <p:txBody>
          <a:bodyPr wrap="square" lIns="0" tIns="0" rIns="0" bIns="0" rtlCol="0" anchor="ctr"/>
          <a:lstStyle/>
          <a:p>
            <a:pPr marL="0" indent="0">
              <a:buNone/>
            </a:pPr>
            <a:r>
              <a:rPr lang="en-US" sz="1700" b="1" dirty="0">
                <a:solidFill>
                  <a:srgbClr val="C08A2E"/>
                </a:solidFill>
                <a:latin typeface="Cambria" pitchFamily="34" charset="0"/>
                <a:ea typeface="Cambria" pitchFamily="34" charset="-122"/>
                <a:cs typeface="Cambria" pitchFamily="34" charset="-120"/>
              </a:rPr>
              <a:t>Modern issues</a:t>
            </a:r>
            <a:endParaRPr lang="en-US" sz="1700" dirty="0"/>
          </a:p>
        </p:txBody>
      </p:sp>
      <p:sp>
        <p:nvSpPr>
          <p:cNvPr id="90" name="Text 88"/>
          <p:cNvSpPr txBox="1"/>
          <p:nvPr/>
        </p:nvSpPr>
        <p:spPr>
          <a:xfrm>
            <a:off x="5394960" y="4910328"/>
            <a:ext cx="5943600" cy="365760"/>
          </a:xfrm>
          <a:prstGeom prst="rect">
            <a:avLst/>
          </a:prstGeom>
          <a:noFill/>
          <a:ln/>
        </p:spPr>
        <p:txBody>
          <a:bodyPr wrap="square" lIns="0" tIns="0" rIns="0" bIns="0" rtlCol="0" anchor="ctr"/>
          <a:lstStyle/>
          <a:p>
            <a:pPr marL="0" indent="0">
              <a:buNone/>
            </a:pPr>
            <a:r>
              <a:rPr lang="en-US" sz="1300" dirty="0">
                <a:solidFill>
                  <a:srgbClr val="E8DCD4"/>
                </a:solidFill>
                <a:latin typeface="Calibri" pitchFamily="34" charset="0"/>
                <a:ea typeface="Calibri" pitchFamily="34" charset="-122"/>
                <a:cs typeface="Calibri" pitchFamily="34" charset="-120"/>
              </a:rPr>
              <a:t>Stamps of high artistic and printing quality.</a:t>
            </a:r>
            <a:endParaRPr lang="en-US" sz="1300" dirty="0"/>
          </a:p>
        </p:txBody>
      </p:sp>
      <p:sp>
        <p:nvSpPr>
          <p:cNvPr id="91" name="Text 89"/>
          <p:cNvSpPr txBox="1"/>
          <p:nvPr/>
        </p:nvSpPr>
        <p:spPr>
          <a:xfrm>
            <a:off x="5120640" y="5669280"/>
            <a:ext cx="6446520" cy="457200"/>
          </a:xfrm>
          <a:prstGeom prst="rect">
            <a:avLst/>
          </a:prstGeom>
          <a:noFill/>
          <a:ln/>
        </p:spPr>
        <p:txBody>
          <a:bodyPr wrap="square" lIns="0" tIns="0" rIns="0" bIns="0" rtlCol="0" anchor="ctr"/>
          <a:lstStyle/>
          <a:p>
            <a:pPr marL="0" indent="0">
              <a:buNone/>
            </a:pPr>
            <a:r>
              <a:rPr lang="en-US" sz="1200" i="1" dirty="0">
                <a:solidFill>
                  <a:srgbClr val="A26769"/>
                </a:solidFill>
                <a:latin typeface="Calibri" pitchFamily="34" charset="0"/>
                <a:ea typeface="Calibri" pitchFamily="34" charset="-122"/>
                <a:cs typeface="Calibri" pitchFamily="34" charset="-120"/>
              </a:rPr>
              <a:t>Bulgarian issues are sought after on the international market for their historical density.</a:t>
            </a:r>
            <a:endParaRPr lang="en-US" sz="1200" dirty="0"/>
          </a:p>
        </p:txBody>
      </p:sp>
      <p:pic>
        <p:nvPicPr>
          <p:cNvPr id="92" name="Picture 9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1824" y="2812174"/>
            <a:ext cx="1194976" cy="1590554"/>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640080" y="457200"/>
            <a:ext cx="10911535" cy="685800"/>
          </a:xfrm>
          <a:prstGeom prst="rect">
            <a:avLst/>
          </a:prstGeom>
          <a:noFill/>
          <a:ln/>
        </p:spPr>
        <p:txBody>
          <a:bodyPr wrap="square" lIns="0" tIns="0" rIns="0" bIns="0" rtlCol="0" anchor="b"/>
          <a:lstStyle/>
          <a:p>
            <a:pPr marL="0" indent="0">
              <a:buNone/>
            </a:pPr>
            <a:r>
              <a:rPr lang="en-US" sz="3200" b="1" dirty="0">
                <a:solidFill>
                  <a:srgbClr val="6D2E46"/>
                </a:solidFill>
                <a:latin typeface="Cambria" pitchFamily="34" charset="0"/>
                <a:ea typeface="Cambria" pitchFamily="34" charset="-122"/>
                <a:cs typeface="Cambria" pitchFamily="34" charset="-120"/>
              </a:rPr>
              <a:t>Better-known Bulgarian stamps</a:t>
            </a:r>
            <a:endParaRPr lang="en-US" sz="3200" dirty="0"/>
          </a:p>
        </p:txBody>
      </p:sp>
      <p:sp>
        <p:nvSpPr>
          <p:cNvPr id="4" name="Shape 2"/>
          <p:cNvSpPr/>
          <p:nvPr/>
        </p:nvSpPr>
        <p:spPr>
          <a:xfrm>
            <a:off x="640080" y="1714500"/>
            <a:ext cx="5303520" cy="1380744"/>
          </a:xfrm>
          <a:prstGeom prst="roundRect">
            <a:avLst>
              <a:gd name="adj" fmla="val 8537"/>
            </a:avLst>
          </a:prstGeom>
          <a:solidFill>
            <a:srgbClr val="6D2E46"/>
          </a:solidFill>
          <a:ln w="12700">
            <a:solidFill>
              <a:srgbClr val="6D2E46"/>
            </a:solidFill>
            <a:prstDash val="solid"/>
          </a:ln>
        </p:spPr>
      </p:sp>
      <p:sp>
        <p:nvSpPr>
          <p:cNvPr id="5" name="Shape 3"/>
          <p:cNvSpPr/>
          <p:nvPr/>
        </p:nvSpPr>
        <p:spPr>
          <a:xfrm>
            <a:off x="804672" y="1906524"/>
            <a:ext cx="365760" cy="365760"/>
          </a:xfrm>
          <a:prstGeom prst="ellipse">
            <a:avLst/>
          </a:prstGeom>
          <a:solidFill>
            <a:srgbClr val="C08A2E"/>
          </a:solidFill>
          <a:ln/>
        </p:spPr>
      </p:sp>
      <p:sp>
        <p:nvSpPr>
          <p:cNvPr id="6" name="Text 4"/>
          <p:cNvSpPr txBox="1"/>
          <p:nvPr/>
        </p:nvSpPr>
        <p:spPr>
          <a:xfrm>
            <a:off x="804672" y="1906524"/>
            <a:ext cx="365760" cy="365760"/>
          </a:xfrm>
          <a:prstGeom prst="rect">
            <a:avLst/>
          </a:prstGeom>
          <a:noFill/>
          <a:ln/>
        </p:spPr>
        <p:txBody>
          <a:bodyPr wrap="square" lIns="0" tIns="0" rIns="0" bIns="0" rtlCol="0" anchor="ctr"/>
          <a:lstStyle/>
          <a:p>
            <a:pPr marL="0" indent="0" algn="ctr">
              <a:buNone/>
            </a:pPr>
            <a:r>
              <a:rPr lang="en-US" sz="1300" b="1" dirty="0">
                <a:solidFill>
                  <a:srgbClr val="3D1A26"/>
                </a:solidFill>
                <a:latin typeface="Cambria" pitchFamily="34" charset="0"/>
                <a:ea typeface="Cambria" pitchFamily="34" charset="-122"/>
                <a:cs typeface="Cambria" pitchFamily="34" charset="-120"/>
              </a:rPr>
              <a:t>1</a:t>
            </a:r>
            <a:endParaRPr lang="en-US" sz="1300" dirty="0"/>
          </a:p>
        </p:txBody>
      </p:sp>
      <p:sp>
        <p:nvSpPr>
          <p:cNvPr id="7" name="Text 5"/>
          <p:cNvSpPr txBox="1"/>
          <p:nvPr/>
        </p:nvSpPr>
        <p:spPr>
          <a:xfrm>
            <a:off x="1298448" y="1850252"/>
            <a:ext cx="3154680" cy="292608"/>
          </a:xfrm>
          <a:prstGeom prst="rect">
            <a:avLst/>
          </a:prstGeom>
          <a:noFill/>
          <a:ln/>
        </p:spPr>
        <p:txBody>
          <a:bodyPr wrap="square" lIns="0" tIns="0" rIns="0" bIns="0" rtlCol="0" anchor="ctr"/>
          <a:lstStyle/>
          <a:p>
            <a:pPr marL="0" indent="0">
              <a:buNone/>
            </a:pPr>
            <a:r>
              <a:rPr lang="en-US" sz="1300" b="1" dirty="0">
                <a:solidFill>
                  <a:srgbClr val="F6EFE4"/>
                </a:solidFill>
                <a:latin typeface="Cambria" pitchFamily="34" charset="0"/>
                <a:ea typeface="Cambria" pitchFamily="34" charset="-122"/>
                <a:cs typeface="Cambria" pitchFamily="34" charset="-120"/>
              </a:rPr>
              <a:t>„Views and Portraits“ </a:t>
            </a:r>
            <a:r>
              <a:rPr lang="en-US" sz="1300" b="1" dirty="0" err="1">
                <a:solidFill>
                  <a:srgbClr val="F6EFE4"/>
                </a:solidFill>
                <a:latin typeface="Cambria" pitchFamily="34" charset="0"/>
                <a:ea typeface="Cambria" pitchFamily="34" charset="-122"/>
                <a:cs typeface="Cambria" pitchFamily="34" charset="-120"/>
              </a:rPr>
              <a:t/>
            </a:r>
            <a:r>
              <a:rPr lang="en-US" sz="1300" b="1" dirty="0" smtClean="0">
                <a:solidFill>
                  <a:srgbClr val="F6EFE4"/>
                </a:solidFill>
                <a:latin typeface="Cambria" pitchFamily="34" charset="0"/>
                <a:ea typeface="Cambria" pitchFamily="34" charset="-122"/>
                <a:cs typeface="Cambria" pitchFamily="34" charset="-120"/>
              </a:rPr>
              <a:t/>
            </a:r>
            <a:r>
              <a:rPr lang="bg-BG" sz="1300" b="1" dirty="0" smtClean="0">
                <a:solidFill>
                  <a:srgbClr val="F6EFE4"/>
                </a:solidFill>
                <a:latin typeface="Cambria" pitchFamily="34" charset="0"/>
                <a:ea typeface="Cambria" pitchFamily="34" charset="-122"/>
                <a:cs typeface="Cambria" pitchFamily="34" charset="-120"/>
              </a:rPr>
              <a:t/>
            </a:r>
          </a:p>
          <a:p>
            <a:pPr marL="0" indent="0">
              <a:buNone/>
            </a:pPr>
            <a:r>
              <a:rPr lang="bg-BG" sz="1300" b="1" dirty="0" smtClean="0">
                <a:solidFill>
                  <a:srgbClr val="F6EFE4"/>
                </a:solidFill>
                <a:latin typeface="Cambria" pitchFamily="34" charset="0"/>
                <a:ea typeface="Cambria" pitchFamily="34" charset="-122"/>
                <a:cs typeface="Cambria" pitchFamily="34" charset="-120"/>
              </a:rPr>
              <a:t>The Inverted Cavalry</a:t>
            </a:r>
            <a:endParaRPr lang="en-US" sz="1300" dirty="0"/>
          </a:p>
        </p:txBody>
      </p:sp>
      <p:sp>
        <p:nvSpPr>
          <p:cNvPr id="8" name="Text 6"/>
          <p:cNvSpPr txBox="1"/>
          <p:nvPr/>
        </p:nvSpPr>
        <p:spPr>
          <a:xfrm>
            <a:off x="1298448" y="2160444"/>
            <a:ext cx="3154680" cy="256032"/>
          </a:xfrm>
          <a:prstGeom prst="rect">
            <a:avLst/>
          </a:prstGeom>
          <a:noFill/>
          <a:ln/>
        </p:spPr>
        <p:txBody>
          <a:bodyPr wrap="square" lIns="0" tIns="0" rIns="0" bIns="0" rtlCol="0" anchor="ctr"/>
          <a:lstStyle/>
          <a:p>
            <a:pPr marL="0" indent="0">
              <a:buNone/>
            </a:pPr>
            <a:r>
              <a:rPr lang="en-US" sz="950" dirty="0">
                <a:solidFill>
                  <a:srgbClr val="E8D5C8"/>
                </a:solidFill>
                <a:latin typeface="Calibri" pitchFamily="34" charset="0"/>
                <a:ea typeface="Calibri" pitchFamily="34" charset="-122"/>
                <a:cs typeface="Calibri" pitchFamily="34" charset="-120"/>
              </a:rPr>
              <a:t>BK 90K1 · 1911 · error · Y. Veshin</a:t>
            </a:r>
            <a:endParaRPr lang="en-US" sz="950" dirty="0"/>
          </a:p>
        </p:txBody>
      </p:sp>
      <p:sp>
        <p:nvSpPr>
          <p:cNvPr id="11" name="Shape 9"/>
          <p:cNvSpPr/>
          <p:nvPr/>
        </p:nvSpPr>
        <p:spPr>
          <a:xfrm>
            <a:off x="640080" y="3304500"/>
            <a:ext cx="5303520" cy="1354367"/>
          </a:xfrm>
          <a:prstGeom prst="roundRect">
            <a:avLst>
              <a:gd name="adj" fmla="val 8537"/>
            </a:avLst>
          </a:prstGeom>
          <a:solidFill>
            <a:srgbClr val="F6EFE4"/>
          </a:solidFill>
          <a:ln w="12700">
            <a:solidFill>
              <a:srgbClr val="E2D5C2"/>
            </a:solidFill>
            <a:prstDash val="solid"/>
          </a:ln>
        </p:spPr>
      </p:sp>
      <p:sp>
        <p:nvSpPr>
          <p:cNvPr id="12" name="Shape 10"/>
          <p:cNvSpPr/>
          <p:nvPr/>
        </p:nvSpPr>
        <p:spPr>
          <a:xfrm>
            <a:off x="804672" y="3496525"/>
            <a:ext cx="365760" cy="365760"/>
          </a:xfrm>
          <a:prstGeom prst="ellipse">
            <a:avLst/>
          </a:prstGeom>
          <a:solidFill>
            <a:srgbClr val="A26769"/>
          </a:solidFill>
          <a:ln/>
        </p:spPr>
      </p:sp>
      <p:sp>
        <p:nvSpPr>
          <p:cNvPr id="13" name="Text 11"/>
          <p:cNvSpPr txBox="1"/>
          <p:nvPr/>
        </p:nvSpPr>
        <p:spPr>
          <a:xfrm>
            <a:off x="804672" y="3496525"/>
            <a:ext cx="365760" cy="365760"/>
          </a:xfrm>
          <a:prstGeom prst="rect">
            <a:avLst/>
          </a:prstGeom>
          <a:noFill/>
          <a:ln/>
        </p:spPr>
        <p:txBody>
          <a:bodyPr wrap="square" lIns="0" tIns="0" rIns="0" bIns="0" rtlCol="0" anchor="ctr"/>
          <a:lstStyle/>
          <a:p>
            <a:pPr marL="0" indent="0" algn="ctr">
              <a:buNone/>
            </a:pPr>
            <a:r>
              <a:rPr lang="en-US" sz="1300" b="1" dirty="0">
                <a:solidFill>
                  <a:srgbClr val="F6EFE4"/>
                </a:solidFill>
                <a:latin typeface="Cambria" pitchFamily="34" charset="0"/>
                <a:ea typeface="Cambria" pitchFamily="34" charset="-122"/>
                <a:cs typeface="Cambria" pitchFamily="34" charset="-120"/>
              </a:rPr>
              <a:t>2</a:t>
            </a:r>
            <a:endParaRPr lang="en-US" sz="1300" dirty="0"/>
          </a:p>
        </p:txBody>
      </p:sp>
      <p:sp>
        <p:nvSpPr>
          <p:cNvPr id="14" name="Text 12"/>
          <p:cNvSpPr txBox="1"/>
          <p:nvPr/>
        </p:nvSpPr>
        <p:spPr>
          <a:xfrm>
            <a:off x="1298448" y="3405085"/>
            <a:ext cx="4773168" cy="292608"/>
          </a:xfrm>
          <a:prstGeom prst="rect">
            <a:avLst/>
          </a:prstGeom>
          <a:noFill/>
          <a:ln/>
        </p:spPr>
        <p:txBody>
          <a:bodyPr wrap="square" lIns="0" tIns="0" rIns="0" bIns="0" rtlCol="0" anchor="ctr"/>
          <a:lstStyle>
            <a:lvl1pPr indent="0">
              <a:buNone/>
              <a:defRPr sz="1300" b="1">
                <a:solidFill>
                  <a:srgbClr val="2E2A27"/>
                </a:solidFill>
                <a:latin typeface="Cambria" pitchFamily="34" charset="0"/>
                <a:ea typeface="Cambria" pitchFamily="34" charset="-122"/>
                <a:cs typeface="Cambria" pitchFamily="34" charset="-120"/>
              </a:defRPr>
            </a:lvl1pPr>
          </a:lstStyle>
          <a:p>
            <a:r>
              <a:rPr lang="ru-RU" sz="1200" dirty="0" smtClean="0"/>
              <a:t>25 years since the April </a:t>
            </a:r>
            <a:r>
              <a:rPr lang="ru-RU" sz="1200" dirty="0" err="1"/>
              <a:t/>
            </a:r>
            <a:r>
              <a:rPr lang="ru-RU" sz="1200" dirty="0"/>
              <a:t/>
            </a:r>
            <a:r>
              <a:rPr lang="ru-RU" sz="1200" dirty="0" err="1"/>
              <a:t/>
            </a:r>
            <a:r>
              <a:rPr lang="ru-RU" sz="1200" dirty="0"/>
              <a:t/>
            </a:r>
            <a:endParaRPr lang="ru-RU" sz="1200" dirty="0" smtClean="0"/>
          </a:p>
          <a:p>
            <a:r>
              <a:rPr lang="ru-RU" sz="1200" dirty="0" err="1" smtClean="0"/>
              <a:t>Uprising of 1876 (Cherry cannon)</a:t>
            </a:r>
            <a:r>
              <a:rPr lang="ru-RU" sz="1200" dirty="0" smtClean="0"/>
              <a:t/>
            </a:r>
            <a:r>
              <a:rPr lang="ru-RU" sz="1200" dirty="0"/>
              <a:t/>
            </a:r>
            <a:r>
              <a:rPr lang="ru-RU" sz="1200" dirty="0" smtClean="0"/>
              <a:t/>
            </a:r>
            <a:r>
              <a:rPr lang="ru-RU" sz="1200" dirty="0" err="1" smtClean="0"/>
              <a:t/>
            </a:r>
            <a:r>
              <a:rPr lang="ru-RU" sz="1200" dirty="0" smtClean="0"/>
              <a:t/>
            </a:r>
            <a:endParaRPr lang="ru-RU" sz="1200" dirty="0"/>
          </a:p>
        </p:txBody>
      </p:sp>
      <p:sp>
        <p:nvSpPr>
          <p:cNvPr id="15" name="Text 13"/>
          <p:cNvSpPr txBox="1"/>
          <p:nvPr/>
        </p:nvSpPr>
        <p:spPr>
          <a:xfrm>
            <a:off x="1275588" y="3848568"/>
            <a:ext cx="2258027" cy="261659"/>
          </a:xfrm>
          <a:prstGeom prst="rect">
            <a:avLst/>
          </a:prstGeom>
          <a:noFill/>
          <a:ln/>
        </p:spPr>
        <p:txBody>
          <a:bodyPr wrap="square" lIns="0" tIns="0" rIns="0" bIns="0" rtlCol="0" anchor="ctr"/>
          <a:lstStyle>
            <a:lvl1pPr indent="0">
              <a:buNone/>
              <a:defRPr sz="950">
                <a:solidFill>
                  <a:srgbClr val="6E645C"/>
                </a:solidFill>
                <a:latin typeface="Calibri" pitchFamily="34" charset="0"/>
                <a:ea typeface="Calibri" pitchFamily="34" charset="-122"/>
                <a:cs typeface="Calibri" pitchFamily="34" charset="-120"/>
              </a:defRPr>
            </a:lvl1pPr>
          </a:lstStyle>
          <a:p>
            <a:r>
              <a:rPr lang="en-US" dirty="0"/>
              <a:t>BK 51-52 · 1901 · two postage stamps </a:t>
            </a:r>
            <a:r>
              <a:rPr lang="bg-BG" dirty="0"/>
              <a:t/>
            </a:r>
            <a:r>
              <a:rPr lang="en-US" dirty="0"/>
              <a:t/>
            </a:r>
            <a:r>
              <a:rPr lang="bg-BG" dirty="0"/>
              <a:t/>
            </a:r>
            <a:r>
              <a:rPr lang="en-US" dirty="0"/>
              <a:t/>
            </a:r>
            <a:r>
              <a:rPr lang="bg-BG" dirty="0" smtClean="0"/>
              <a:t/>
            </a:r>
            <a:r>
              <a:rPr lang="en-US" dirty="0" smtClean="0"/>
              <a:t/>
            </a:r>
            <a:endParaRPr lang="bg-BG" dirty="0"/>
          </a:p>
          <a:p>
            <a:r>
              <a:rPr lang="en-US" dirty="0" smtClean="0"/>
              <a:t> artist Haralampi Tachev</a:t>
            </a:r>
            <a:r>
              <a:rPr lang="bg-BG" dirty="0" smtClean="0"/>
              <a:t/>
            </a:r>
            <a:r>
              <a:rPr lang="bg-BG" dirty="0"/>
              <a:t/>
            </a:r>
            <a:endParaRPr lang="en-US" dirty="0"/>
          </a:p>
        </p:txBody>
      </p:sp>
      <p:sp>
        <p:nvSpPr>
          <p:cNvPr id="18" name="Shape 16"/>
          <p:cNvSpPr/>
          <p:nvPr/>
        </p:nvSpPr>
        <p:spPr>
          <a:xfrm>
            <a:off x="6095281" y="1714500"/>
            <a:ext cx="5303520" cy="1380744"/>
          </a:xfrm>
          <a:prstGeom prst="roundRect">
            <a:avLst>
              <a:gd name="adj" fmla="val 8537"/>
            </a:avLst>
          </a:prstGeom>
          <a:solidFill>
            <a:srgbClr val="F6EFE4"/>
          </a:solidFill>
          <a:ln w="12700">
            <a:solidFill>
              <a:srgbClr val="E2D5C2"/>
            </a:solidFill>
            <a:prstDash val="solid"/>
          </a:ln>
        </p:spPr>
      </p:sp>
      <p:sp>
        <p:nvSpPr>
          <p:cNvPr id="19" name="Shape 17"/>
          <p:cNvSpPr/>
          <p:nvPr/>
        </p:nvSpPr>
        <p:spPr>
          <a:xfrm>
            <a:off x="6259873" y="1906524"/>
            <a:ext cx="365760" cy="365760"/>
          </a:xfrm>
          <a:prstGeom prst="ellipse">
            <a:avLst/>
          </a:prstGeom>
          <a:solidFill>
            <a:srgbClr val="6D2E46"/>
          </a:solidFill>
          <a:ln/>
        </p:spPr>
      </p:sp>
      <p:sp>
        <p:nvSpPr>
          <p:cNvPr id="20" name="Text 18"/>
          <p:cNvSpPr txBox="1"/>
          <p:nvPr/>
        </p:nvSpPr>
        <p:spPr>
          <a:xfrm>
            <a:off x="6259873" y="1906524"/>
            <a:ext cx="365760" cy="365760"/>
          </a:xfrm>
          <a:prstGeom prst="rect">
            <a:avLst/>
          </a:prstGeom>
          <a:noFill/>
          <a:ln/>
        </p:spPr>
        <p:txBody>
          <a:bodyPr wrap="square" lIns="0" tIns="0" rIns="0" bIns="0" rtlCol="0" anchor="ctr"/>
          <a:lstStyle/>
          <a:p>
            <a:pPr marL="0" indent="0" algn="ctr">
              <a:buNone/>
            </a:pPr>
            <a:r>
              <a:rPr lang="en-US" sz="1300" b="1" dirty="0">
                <a:solidFill>
                  <a:srgbClr val="F6EFE4"/>
                </a:solidFill>
                <a:latin typeface="Cambria" pitchFamily="34" charset="0"/>
                <a:ea typeface="Cambria" pitchFamily="34" charset="-122"/>
                <a:cs typeface="Cambria" pitchFamily="34" charset="-120"/>
              </a:rPr>
              <a:t>3</a:t>
            </a:r>
            <a:endParaRPr lang="en-US" sz="1300" dirty="0"/>
          </a:p>
        </p:txBody>
      </p:sp>
      <p:sp>
        <p:nvSpPr>
          <p:cNvPr id="21" name="Text 19"/>
          <p:cNvSpPr txBox="1"/>
          <p:nvPr/>
        </p:nvSpPr>
        <p:spPr>
          <a:xfrm>
            <a:off x="6753649" y="1815084"/>
            <a:ext cx="3154680" cy="292608"/>
          </a:xfrm>
          <a:prstGeom prst="rect">
            <a:avLst/>
          </a:prstGeom>
          <a:noFill/>
          <a:ln/>
        </p:spPr>
        <p:txBody>
          <a:bodyPr wrap="square" lIns="0" tIns="0" rIns="0" bIns="0" rtlCol="0" anchor="ctr"/>
          <a:lstStyle>
            <a:lvl1pPr indent="0">
              <a:buNone/>
              <a:defRPr sz="1300" b="1">
                <a:solidFill>
                  <a:srgbClr val="2E2A27"/>
                </a:solidFill>
                <a:latin typeface="Cambria" pitchFamily="34" charset="0"/>
                <a:ea typeface="Cambria" pitchFamily="34" charset="-122"/>
                <a:cs typeface="Cambria" pitchFamily="34" charset="-120"/>
              </a:defRPr>
            </a:lvl1pPr>
          </a:lstStyle>
          <a:p>
            <a:r>
              <a:rPr lang="ru-RU" dirty="0" err="1"/>
              <a:t>International Festival of the Masquerade Games " Surva ", Pernik</a:t>
            </a:r>
            <a:r>
              <a:rPr lang="ru-RU" dirty="0"/>
              <a:t/>
            </a:r>
            <a:r>
              <a:rPr lang="ru-RU" dirty="0" err="1"/>
              <a:t/>
            </a:r>
            <a:r>
              <a:rPr lang="ru-RU" dirty="0"/>
              <a:t/>
            </a:r>
            <a:r>
              <a:rPr lang="ru-RU" dirty="0" err="1"/>
              <a:t/>
            </a:r>
            <a:r>
              <a:rPr lang="ru-RU" dirty="0"/>
              <a:t/>
            </a:r>
            <a:r>
              <a:rPr lang="ru-RU" dirty="0" err="1"/>
              <a:t/>
            </a:r>
            <a:r>
              <a:rPr lang="ru-RU" dirty="0"/>
              <a:t/>
            </a:r>
            <a:r>
              <a:rPr lang="ru-RU" dirty="0" err="1"/>
              <a:t/>
            </a:r>
            <a:r>
              <a:rPr lang="ru-RU" dirty="0"/>
              <a:t/>
            </a:r>
            <a:r>
              <a:rPr lang="ru-RU" dirty="0" err="1"/>
              <a:t/>
            </a:r>
            <a:endParaRPr lang="ru-RU" dirty="0"/>
          </a:p>
        </p:txBody>
      </p:sp>
      <p:sp>
        <p:nvSpPr>
          <p:cNvPr id="22" name="Text 20"/>
          <p:cNvSpPr txBox="1"/>
          <p:nvPr/>
        </p:nvSpPr>
        <p:spPr>
          <a:xfrm>
            <a:off x="6753649" y="2235708"/>
            <a:ext cx="3154680" cy="256032"/>
          </a:xfrm>
          <a:prstGeom prst="rect">
            <a:avLst/>
          </a:prstGeom>
          <a:noFill/>
          <a:ln/>
        </p:spPr>
        <p:txBody>
          <a:bodyPr wrap="square" lIns="0" tIns="0" rIns="0" bIns="0" rtlCol="0" anchor="ctr"/>
          <a:lstStyle/>
          <a:p>
            <a:r>
              <a:rPr lang="en-US" sz="950" dirty="0">
                <a:solidFill>
                  <a:srgbClr val="6E645C"/>
                </a:solidFill>
                <a:latin typeface="Calibri" pitchFamily="34" charset="0"/>
                <a:ea typeface="Calibri" pitchFamily="34" charset="-122"/>
                <a:cs typeface="Calibri" pitchFamily="34" charset="-120"/>
              </a:rPr>
              <a:t>BK 4627 · 2004 · mini-sheet </a:t>
            </a:r>
            <a:r>
              <a:rPr lang="bg-BG" sz="950" dirty="0" smtClean="0">
                <a:solidFill>
                  <a:srgbClr val="6E645C"/>
                </a:solidFill>
                <a:latin typeface="Calibri" pitchFamily="34" charset="0"/>
                <a:ea typeface="Calibri" pitchFamily="34" charset="-122"/>
                <a:cs typeface="Calibri" pitchFamily="34" charset="-120"/>
              </a:rPr>
              <a:t/>
            </a:r>
            <a:r>
              <a:rPr lang="en-US" sz="950" dirty="0" smtClean="0">
                <a:solidFill>
                  <a:srgbClr val="6E645C"/>
                </a:solidFill>
                <a:latin typeface="Calibri" pitchFamily="34" charset="0"/>
                <a:ea typeface="Calibri" pitchFamily="34" charset="-122"/>
                <a:cs typeface="Calibri" pitchFamily="34" charset="-120"/>
              </a:rPr>
              <a:t/>
            </a:r>
            <a:r>
              <a:rPr lang="en-US" sz="950" dirty="0">
                <a:solidFill>
                  <a:srgbClr val="6E645C"/>
                </a:solidFill>
                <a:latin typeface="Calibri" pitchFamily="34" charset="0"/>
                <a:ea typeface="Calibri" pitchFamily="34" charset="-122"/>
                <a:cs typeface="Calibri" pitchFamily="34" charset="-120"/>
              </a:rPr>
              <a:t/>
            </a:r>
            <a:r>
              <a:rPr lang="bg-BG" sz="950" dirty="0" smtClean="0">
                <a:solidFill>
                  <a:srgbClr val="6E645C"/>
                </a:solidFill>
                <a:latin typeface="Calibri" pitchFamily="34" charset="0"/>
                <a:ea typeface="Calibri" pitchFamily="34" charset="-122"/>
                <a:cs typeface="Calibri" pitchFamily="34" charset="-120"/>
              </a:rPr>
              <a:t/>
            </a:r>
            <a:r>
              <a:rPr lang="en-US" sz="950" dirty="0" smtClean="0">
                <a:solidFill>
                  <a:srgbClr val="6E645C"/>
                </a:solidFill>
                <a:latin typeface="Calibri" pitchFamily="34" charset="0"/>
                <a:ea typeface="Calibri" pitchFamily="34" charset="-122"/>
                <a:cs typeface="Calibri" pitchFamily="34" charset="-120"/>
              </a:rPr>
              <a:t/>
            </a:r>
            <a:r>
              <a:rPr lang="bg-BG" sz="950" dirty="0" smtClean="0">
                <a:solidFill>
                  <a:srgbClr val="6E645C"/>
                </a:solidFill>
                <a:latin typeface="Calibri" pitchFamily="34" charset="0"/>
                <a:ea typeface="Calibri" pitchFamily="34" charset="-122"/>
                <a:cs typeface="Calibri" pitchFamily="34" charset="-120"/>
              </a:rPr>
              <a:t/>
            </a:r>
          </a:p>
          <a:p>
            <a:r>
              <a:rPr lang="bg-BG" sz="950" dirty="0">
                <a:solidFill>
                  <a:srgbClr val="6E645C"/>
                </a:solidFill>
                <a:latin typeface="Calibri" pitchFamily="34" charset="0"/>
                <a:ea typeface="Calibri" pitchFamily="34" charset="-122"/>
                <a:cs typeface="Calibri" pitchFamily="34" charset="-120"/>
              </a:rPr>
              <a:t>artist Lyudmil Veselinov</a:t>
            </a:r>
            <a:r>
              <a:rPr lang="bg-BG" sz="950" dirty="0" smtClean="0">
                <a:solidFill>
                  <a:srgbClr val="6E645C"/>
                </a:solidFill>
                <a:latin typeface="Calibri" pitchFamily="34" charset="0"/>
                <a:ea typeface="Calibri" pitchFamily="34" charset="-122"/>
                <a:cs typeface="Calibri" pitchFamily="34" charset="-120"/>
              </a:rPr>
              <a:t/>
            </a:r>
            <a:r>
              <a:rPr lang="bg-BG" sz="950" dirty="0">
                <a:solidFill>
                  <a:srgbClr val="6E645C"/>
                </a:solidFill>
                <a:latin typeface="Calibri" pitchFamily="34" charset="0"/>
                <a:ea typeface="Calibri" pitchFamily="34" charset="-122"/>
                <a:cs typeface="Calibri" pitchFamily="34" charset="-120"/>
              </a:rPr>
              <a:t/>
            </a:r>
            <a:endParaRPr lang="en-US" sz="950" dirty="0"/>
          </a:p>
        </p:txBody>
      </p:sp>
      <p:sp>
        <p:nvSpPr>
          <p:cNvPr id="25" name="Shape 23"/>
          <p:cNvSpPr/>
          <p:nvPr/>
        </p:nvSpPr>
        <p:spPr>
          <a:xfrm>
            <a:off x="6095281" y="3304499"/>
            <a:ext cx="5303520" cy="1354367"/>
          </a:xfrm>
          <a:prstGeom prst="roundRect">
            <a:avLst>
              <a:gd name="adj" fmla="val 8537"/>
            </a:avLst>
          </a:prstGeom>
          <a:solidFill>
            <a:srgbClr val="F6EFE4"/>
          </a:solidFill>
          <a:ln w="12700">
            <a:solidFill>
              <a:srgbClr val="E2D5C2"/>
            </a:solidFill>
            <a:prstDash val="solid"/>
          </a:ln>
        </p:spPr>
      </p:sp>
      <p:sp>
        <p:nvSpPr>
          <p:cNvPr id="26" name="Shape 24"/>
          <p:cNvSpPr/>
          <p:nvPr/>
        </p:nvSpPr>
        <p:spPr>
          <a:xfrm>
            <a:off x="6259873" y="3496524"/>
            <a:ext cx="365760" cy="365760"/>
          </a:xfrm>
          <a:prstGeom prst="ellipse">
            <a:avLst/>
          </a:prstGeom>
          <a:solidFill>
            <a:srgbClr val="A26769"/>
          </a:solidFill>
          <a:ln/>
        </p:spPr>
      </p:sp>
      <p:sp>
        <p:nvSpPr>
          <p:cNvPr id="27" name="Text 25"/>
          <p:cNvSpPr txBox="1"/>
          <p:nvPr/>
        </p:nvSpPr>
        <p:spPr>
          <a:xfrm>
            <a:off x="6259873" y="3496524"/>
            <a:ext cx="365760" cy="365760"/>
          </a:xfrm>
          <a:prstGeom prst="rect">
            <a:avLst/>
          </a:prstGeom>
          <a:noFill/>
          <a:ln/>
        </p:spPr>
        <p:txBody>
          <a:bodyPr wrap="square" lIns="0" tIns="0" rIns="0" bIns="0" rtlCol="0" anchor="ctr"/>
          <a:lstStyle/>
          <a:p>
            <a:pPr marL="0" indent="0" algn="ctr">
              <a:buNone/>
            </a:pPr>
            <a:r>
              <a:rPr lang="en-US" sz="1300" b="1" dirty="0">
                <a:solidFill>
                  <a:srgbClr val="F6EFE4"/>
                </a:solidFill>
                <a:latin typeface="Cambria" pitchFamily="34" charset="0"/>
                <a:ea typeface="Cambria" pitchFamily="34" charset="-122"/>
                <a:cs typeface="Cambria" pitchFamily="34" charset="-120"/>
              </a:rPr>
              <a:t>4</a:t>
            </a:r>
            <a:endParaRPr lang="en-US" sz="1300" dirty="0"/>
          </a:p>
        </p:txBody>
      </p:sp>
      <p:sp>
        <p:nvSpPr>
          <p:cNvPr id="28" name="Text 26"/>
          <p:cNvSpPr txBox="1"/>
          <p:nvPr/>
        </p:nvSpPr>
        <p:spPr>
          <a:xfrm>
            <a:off x="6753649" y="3405084"/>
            <a:ext cx="3154680" cy="292608"/>
          </a:xfrm>
          <a:prstGeom prst="rect">
            <a:avLst/>
          </a:prstGeom>
          <a:noFill/>
          <a:ln/>
        </p:spPr>
        <p:txBody>
          <a:bodyPr wrap="square" lIns="0" tIns="0" rIns="0" bIns="0" rtlCol="0" anchor="ctr"/>
          <a:lstStyle>
            <a:lvl1pPr indent="0">
              <a:buNone/>
              <a:defRPr sz="1300" b="1">
                <a:solidFill>
                  <a:srgbClr val="2E2A27"/>
                </a:solidFill>
                <a:latin typeface="Cambria" pitchFamily="34" charset="0"/>
                <a:ea typeface="Cambria" pitchFamily="34" charset="-122"/>
                <a:cs typeface="Cambria" pitchFamily="34" charset="-120"/>
              </a:defRPr>
            </a:lvl1pPr>
          </a:lstStyle>
          <a:p>
            <a:r>
              <a:rPr lang="ru-RU" dirty="0"/>
              <a:t>50 years of a woman in space</a:t>
            </a:r>
            <a:r>
              <a:rPr lang="ru-RU" dirty="0" err="1"/>
              <a:t/>
            </a:r>
            <a:r>
              <a:rPr lang="ru-RU" dirty="0"/>
              <a:t/>
            </a:r>
          </a:p>
        </p:txBody>
      </p:sp>
      <p:sp>
        <p:nvSpPr>
          <p:cNvPr id="29" name="Text 27"/>
          <p:cNvSpPr txBox="1"/>
          <p:nvPr/>
        </p:nvSpPr>
        <p:spPr>
          <a:xfrm>
            <a:off x="6753649" y="3697692"/>
            <a:ext cx="3154680" cy="256032"/>
          </a:xfrm>
          <a:prstGeom prst="rect">
            <a:avLst/>
          </a:prstGeom>
          <a:noFill/>
          <a:ln/>
        </p:spPr>
        <p:txBody>
          <a:bodyPr wrap="square" lIns="0" tIns="0" rIns="0" bIns="0" rtlCol="0" anchor="ctr"/>
          <a:lstStyle/>
          <a:p>
            <a:pPr marL="0" indent="0">
              <a:buNone/>
            </a:pPr>
            <a:r>
              <a:rPr lang="en-US" sz="950" dirty="0">
                <a:solidFill>
                  <a:srgbClr val="6E645C"/>
                </a:solidFill>
                <a:latin typeface="Calibri" pitchFamily="34" charset="0"/>
                <a:ea typeface="Calibri" pitchFamily="34" charset="-122"/>
                <a:cs typeface="Calibri" pitchFamily="34" charset="-120"/>
              </a:rPr>
              <a:t>BK 5070 · 2013 · souvenir sheet </a:t>
            </a:r>
            <a:r>
              <a:rPr lang="bg-BG" sz="950" dirty="0" smtClean="0">
                <a:solidFill>
                  <a:srgbClr val="6E645C"/>
                </a:solidFill>
                <a:latin typeface="Calibri" pitchFamily="34" charset="0"/>
                <a:ea typeface="Calibri" pitchFamily="34" charset="-122"/>
                <a:cs typeface="Calibri" pitchFamily="34" charset="-120"/>
              </a:rPr>
              <a:t/>
            </a:r>
            <a:r>
              <a:rPr lang="en-US" sz="950" dirty="0" smtClean="0">
                <a:solidFill>
                  <a:srgbClr val="6E645C"/>
                </a:solidFill>
                <a:latin typeface="Calibri" pitchFamily="34" charset="0"/>
                <a:ea typeface="Calibri" pitchFamily="34" charset="-122"/>
                <a:cs typeface="Calibri" pitchFamily="34" charset="-120"/>
              </a:rPr>
              <a:t/>
            </a:r>
            <a:r>
              <a:rPr lang="en-US" sz="950" dirty="0">
                <a:solidFill>
                  <a:srgbClr val="6E645C"/>
                </a:solidFill>
                <a:latin typeface="Calibri" pitchFamily="34" charset="0"/>
                <a:ea typeface="Calibri" pitchFamily="34" charset="-122"/>
                <a:cs typeface="Calibri" pitchFamily="34" charset="-120"/>
              </a:rPr>
              <a:t/>
            </a:r>
            <a:r>
              <a:rPr lang="bg-BG" sz="950" dirty="0" smtClean="0">
                <a:solidFill>
                  <a:srgbClr val="6E645C"/>
                </a:solidFill>
                <a:latin typeface="Calibri" pitchFamily="34" charset="0"/>
                <a:ea typeface="Calibri" pitchFamily="34" charset="-122"/>
                <a:cs typeface="Calibri" pitchFamily="34" charset="-120"/>
              </a:rPr>
              <a:t/>
            </a:r>
            <a:r>
              <a:rPr lang="en-US" sz="950" dirty="0" smtClean="0">
                <a:solidFill>
                  <a:srgbClr val="6E645C"/>
                </a:solidFill>
                <a:latin typeface="Calibri" pitchFamily="34" charset="0"/>
                <a:ea typeface="Calibri" pitchFamily="34" charset="-122"/>
                <a:cs typeface="Calibri" pitchFamily="34" charset="-120"/>
              </a:rPr>
              <a:t/>
            </a:r>
            <a:r>
              <a:rPr lang="en-US" sz="950" dirty="0">
                <a:solidFill>
                  <a:srgbClr val="6E645C"/>
                </a:solidFill>
                <a:latin typeface="Calibri" pitchFamily="34" charset="0"/>
                <a:ea typeface="Calibri" pitchFamily="34" charset="-122"/>
                <a:cs typeface="Calibri" pitchFamily="34" charset="-120"/>
              </a:rPr>
              <a:t/>
            </a:r>
            <a:r>
              <a:rPr lang="en-US" sz="950" dirty="0" err="1">
                <a:solidFill>
                  <a:srgbClr val="6E645C"/>
                </a:solidFill>
                <a:latin typeface="Calibri" pitchFamily="34" charset="0"/>
                <a:ea typeface="Calibri" pitchFamily="34" charset="-122"/>
                <a:cs typeface="Calibri" pitchFamily="34" charset="-120"/>
              </a:rPr>
              <a:t/>
            </a:r>
            <a:r>
              <a:rPr lang="en-US" sz="950" dirty="0">
                <a:solidFill>
                  <a:srgbClr val="6E645C"/>
                </a:solidFill>
                <a:latin typeface="Calibri" pitchFamily="34" charset="0"/>
                <a:ea typeface="Calibri" pitchFamily="34" charset="-122"/>
                <a:cs typeface="Calibri" pitchFamily="34" charset="-120"/>
              </a:rPr>
              <a:t/>
            </a:r>
            <a:endParaRPr lang="bg-BG" sz="950" dirty="0" smtClean="0">
              <a:solidFill>
                <a:srgbClr val="6E645C"/>
              </a:solidFill>
              <a:latin typeface="Calibri" pitchFamily="34" charset="0"/>
              <a:ea typeface="Calibri" pitchFamily="34" charset="-122"/>
              <a:cs typeface="Calibri" pitchFamily="34" charset="-120"/>
            </a:endParaRPr>
          </a:p>
          <a:p>
            <a:r>
              <a:rPr lang="bg-BG" sz="950" dirty="0" smtClean="0">
                <a:solidFill>
                  <a:srgbClr val="6E645C"/>
                </a:solidFill>
                <a:latin typeface="Calibri" pitchFamily="34" charset="0"/>
                <a:ea typeface="Calibri" pitchFamily="34" charset="-122"/>
                <a:cs typeface="Calibri" pitchFamily="34" charset="-120"/>
              </a:rPr>
              <a:t>artist Rosen Toshev</a:t>
            </a:r>
            <a:r>
              <a:rPr lang="en-US" sz="950" dirty="0" smtClean="0">
                <a:solidFill>
                  <a:srgbClr val="6E645C"/>
                </a:solidFill>
                <a:latin typeface="Calibri" pitchFamily="34" charset="0"/>
                <a:ea typeface="Calibri" pitchFamily="34" charset="-122"/>
                <a:cs typeface="Calibri" pitchFamily="34" charset="-120"/>
              </a:rPr>
              <a:t/>
            </a:r>
            <a:r>
              <a:rPr lang="bg-BG" sz="950" dirty="0">
                <a:solidFill>
                  <a:srgbClr val="6E645C"/>
                </a:solidFill>
                <a:latin typeface="Calibri" pitchFamily="34" charset="0"/>
                <a:ea typeface="Calibri" pitchFamily="34" charset="-122"/>
                <a:cs typeface="Calibri" pitchFamily="34" charset="-120"/>
              </a:rPr>
              <a:t/>
            </a:r>
            <a:endParaRPr lang="en-US" sz="95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84808" y="1798204"/>
            <a:ext cx="1295752" cy="86277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3227" y="1805285"/>
            <a:ext cx="1300035" cy="860845"/>
          </a:xfrm>
          <a:prstGeom prst="rect">
            <a:avLst/>
          </a:prstGeom>
        </p:spPr>
      </p:pic>
      <p:sp>
        <p:nvSpPr>
          <p:cNvPr id="40" name="Text 6"/>
          <p:cNvSpPr txBox="1"/>
          <p:nvPr/>
        </p:nvSpPr>
        <p:spPr>
          <a:xfrm>
            <a:off x="3276889" y="2711731"/>
            <a:ext cx="943419" cy="191489"/>
          </a:xfrm>
          <a:prstGeom prst="rect">
            <a:avLst/>
          </a:prstGeom>
          <a:noFill/>
          <a:ln/>
        </p:spPr>
        <p:txBody>
          <a:bodyPr wrap="square" lIns="0" tIns="0" rIns="0" bIns="0" rtlCol="0" anchor="ctr"/>
          <a:lstStyle/>
          <a:p>
            <a:pPr marL="0" indent="0" algn="ctr">
              <a:buNone/>
            </a:pPr>
            <a:r>
              <a:rPr lang="bg-BG" sz="950" dirty="0" smtClean="0">
                <a:solidFill>
                  <a:srgbClr val="E8D5C8"/>
                </a:solidFill>
                <a:latin typeface="Calibri" pitchFamily="34" charset="0"/>
                <a:ea typeface="Calibri" pitchFamily="34" charset="-122"/>
                <a:cs typeface="Calibri" pitchFamily="34" charset="-120"/>
              </a:rPr>
              <a:t>issued stamp</a:t>
            </a:r>
            <a:endParaRPr lang="en-US" sz="950" dirty="0"/>
          </a:p>
        </p:txBody>
      </p:sp>
      <p:sp>
        <p:nvSpPr>
          <p:cNvPr id="41" name="Text 6"/>
          <p:cNvSpPr txBox="1"/>
          <p:nvPr/>
        </p:nvSpPr>
        <p:spPr>
          <a:xfrm>
            <a:off x="4738608" y="2720340"/>
            <a:ext cx="943419" cy="274320"/>
          </a:xfrm>
          <a:prstGeom prst="rect">
            <a:avLst/>
          </a:prstGeom>
          <a:noFill/>
          <a:ln/>
        </p:spPr>
        <p:txBody>
          <a:bodyPr wrap="square" lIns="0" tIns="0" rIns="0" bIns="0" rtlCol="0" anchor="ctr"/>
          <a:lstStyle/>
          <a:p>
            <a:pPr marL="0" indent="0" algn="ctr">
              <a:buNone/>
            </a:pPr>
            <a:r>
              <a:rPr lang="bg-BG" sz="950" dirty="0">
                <a:solidFill>
                  <a:srgbClr val="E8D5C8"/>
                </a:solidFill>
                <a:latin typeface="Calibri" pitchFamily="34" charset="0"/>
                <a:ea typeface="Calibri" pitchFamily="34" charset="-122"/>
                <a:cs typeface="Calibri" pitchFamily="34" charset="-120"/>
              </a:rPr>
              <a:t>error </a:t>
            </a:r>
            <a:r>
              <a:rPr lang="bg-BG" sz="950" dirty="0" smtClean="0">
                <a:solidFill>
                  <a:srgbClr val="E8D5C8"/>
                </a:solidFill>
                <a:latin typeface="Calibri" pitchFamily="34" charset="0"/>
                <a:ea typeface="Calibri" pitchFamily="34" charset="-122"/>
                <a:cs typeface="Calibri" pitchFamily="34" charset="-120"/>
              </a:rPr>
              <a:t/>
            </a:r>
          </a:p>
          <a:p>
            <a:pPr marL="0" indent="0" algn="ctr">
              <a:buNone/>
            </a:pPr>
            <a:r>
              <a:rPr lang="bg-BG" sz="950" dirty="0" smtClean="0">
                <a:solidFill>
                  <a:srgbClr val="E8D5C8"/>
                </a:solidFill>
                <a:latin typeface="Calibri" pitchFamily="34" charset="0"/>
                <a:ea typeface="Calibri" pitchFamily="34" charset="-122"/>
                <a:cs typeface="Calibri" pitchFamily="34" charset="-120"/>
              </a:rPr>
              <a:t>(inverted centre)</a:t>
            </a:r>
            <a:endParaRPr lang="en-US" sz="950" dirty="0"/>
          </a:p>
        </p:txBody>
      </p:sp>
      <p:pic>
        <p:nvPicPr>
          <p:cNvPr id="39" name="Picture 3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3887" y="3379010"/>
            <a:ext cx="853049" cy="1133202"/>
          </a:xfrm>
          <a:prstGeom prst="rect">
            <a:avLst/>
          </a:prstGeom>
        </p:spPr>
      </p:pic>
      <p:pic>
        <p:nvPicPr>
          <p:cNvPr id="42" name="Picture 4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13848" y="3369564"/>
            <a:ext cx="860160" cy="1142648"/>
          </a:xfrm>
          <a:prstGeom prst="rect">
            <a:avLst/>
          </a:prstGeom>
        </p:spPr>
      </p:pic>
      <p:pic>
        <p:nvPicPr>
          <p:cNvPr id="43" name="Picture 4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57523" y="1790228"/>
            <a:ext cx="1192083" cy="1199860"/>
          </a:xfrm>
          <a:prstGeom prst="rect">
            <a:avLst/>
          </a:prstGeom>
        </p:spPr>
      </p:pic>
      <p:pic>
        <p:nvPicPr>
          <p:cNvPr id="44" name="Picture 4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789966" y="3405084"/>
            <a:ext cx="1459640" cy="1175520"/>
          </a:xfrm>
          <a:prstGeom prst="rect">
            <a:avLst/>
          </a:prstGeom>
        </p:spPr>
      </p:pic>
      <p:pic>
        <p:nvPicPr>
          <p:cNvPr id="46" name="Picture 4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55587" y="4811267"/>
            <a:ext cx="1017269" cy="1356359"/>
          </a:xfrm>
          <a:prstGeom prst="rect">
            <a:avLst/>
          </a:prstGeom>
        </p:spPr>
      </p:pic>
      <p:pic>
        <p:nvPicPr>
          <p:cNvPr id="47" name="Picture 4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515758" y="4809742"/>
            <a:ext cx="1022185" cy="1357884"/>
          </a:xfrm>
          <a:prstGeom prst="rect">
            <a:avLst/>
          </a:prstGeom>
        </p:spPr>
      </p:pic>
      <p:pic>
        <p:nvPicPr>
          <p:cNvPr id="49" name="Picture 4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91620" y="4813727"/>
            <a:ext cx="960293" cy="1357483"/>
          </a:xfrm>
          <a:prstGeom prst="rect">
            <a:avLst/>
          </a:prstGeom>
        </p:spPr>
      </p:pic>
      <p:pic>
        <p:nvPicPr>
          <p:cNvPr id="50" name="Picture 4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601236" y="4805943"/>
            <a:ext cx="936516" cy="1352189"/>
          </a:xfrm>
          <a:prstGeom prst="rect">
            <a:avLst/>
          </a:prstGeom>
        </p:spPr>
      </p:pic>
      <p:pic>
        <p:nvPicPr>
          <p:cNvPr id="51" name="Picture 50"/>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604758" y="4808082"/>
            <a:ext cx="996287" cy="1350050"/>
          </a:xfrm>
          <a:prstGeom prst="rect">
            <a:avLst/>
          </a:prstGeom>
        </p:spPr>
      </p:pic>
      <p:pic>
        <p:nvPicPr>
          <p:cNvPr id="52" name="Picture 51"/>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25632" y="4802417"/>
            <a:ext cx="2263291" cy="1355715"/>
          </a:xfrm>
          <a:prstGeom prst="rect">
            <a:avLst/>
          </a:prstGeom>
        </p:spPr>
      </p:pic>
      <p:pic>
        <p:nvPicPr>
          <p:cNvPr id="53" name="Picture 5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926995" y="4797291"/>
            <a:ext cx="1369944" cy="1369944"/>
          </a:xfrm>
          <a:prstGeom prst="rect">
            <a:avLst/>
          </a:prstGeom>
        </p:spPr>
      </p:pic>
      <p:pic>
        <p:nvPicPr>
          <p:cNvPr id="54" name="Picture 53"/>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333671" y="4797291"/>
            <a:ext cx="1040208" cy="1370335"/>
          </a:xfrm>
          <a:prstGeom prst="rect">
            <a:avLst/>
          </a:prstGeom>
        </p:spPr>
      </p:pic>
      <p:pic>
        <p:nvPicPr>
          <p:cNvPr id="3" name="Picture 2"/>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92294" y="4811267"/>
            <a:ext cx="1009631" cy="1350050"/>
          </a:xfrm>
          <a:prstGeom prst="rect">
            <a:avLst/>
          </a:prstGeom>
        </p:spPr>
      </p:pic>
    </p:spTree>
    <p:extLst>
      <p:ext uri="{BB962C8B-B14F-4D97-AF65-F5344CB8AC3E}">
        <p14:creationId xmlns:p14="http://schemas.microsoft.com/office/powerpoint/2010/main" val="20745973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457200"/>
            <a:ext cx="10911535" cy="685800"/>
          </a:xfrm>
          <a:prstGeom prst="rect">
            <a:avLst/>
          </a:prstGeom>
          <a:noFill/>
          <a:ln/>
        </p:spPr>
        <p:txBody>
          <a:bodyPr wrap="square" lIns="0" tIns="0" rIns="0" bIns="0" rtlCol="0" anchor="b"/>
          <a:lstStyle/>
          <a:p>
            <a:pPr marL="0" indent="0">
              <a:buNone/>
            </a:pPr>
            <a:r>
              <a:rPr lang="en-US" sz="3200" b="1" dirty="0">
                <a:solidFill>
                  <a:srgbClr val="6D2E46"/>
                </a:solidFill>
                <a:latin typeface="Cambria" pitchFamily="34" charset="0"/>
                <a:ea typeface="Cambria" pitchFamily="34" charset="-122"/>
                <a:cs typeface="Cambria" pitchFamily="34" charset="-120"/>
              </a:rPr>
              <a:t>Modern trends</a:t>
            </a:r>
            <a:endParaRPr lang="en-US" sz="3200" dirty="0"/>
          </a:p>
        </p:txBody>
      </p:sp>
      <p:sp>
        <p:nvSpPr>
          <p:cNvPr id="3" name="Text 1"/>
          <p:cNvSpPr txBox="1"/>
          <p:nvPr/>
        </p:nvSpPr>
        <p:spPr>
          <a:xfrm>
            <a:off x="640080" y="1188720"/>
            <a:ext cx="10911535" cy="365760"/>
          </a:xfrm>
          <a:prstGeom prst="rect">
            <a:avLst/>
          </a:prstGeom>
          <a:noFill/>
          <a:ln/>
        </p:spPr>
        <p:txBody>
          <a:bodyPr wrap="square" lIns="0" tIns="0" rIns="0" bIns="0" rtlCol="0" anchor="t"/>
          <a:lstStyle/>
          <a:p>
            <a:pPr marL="0" indent="0">
              <a:buNone/>
            </a:pPr>
            <a:r>
              <a:rPr lang="en-US" sz="1400" i="1" dirty="0">
                <a:solidFill>
                  <a:srgbClr val="6E645C"/>
                </a:solidFill>
                <a:latin typeface="Calibri" pitchFamily="34" charset="0"/>
                <a:ea typeface="Calibri" pitchFamily="34" charset="-122"/>
                <a:cs typeface="Calibri" pitchFamily="34" charset="-120"/>
              </a:rPr>
              <a:t>How technology is changing philately</a:t>
            </a:r>
            <a:endParaRPr lang="en-US" sz="1400" dirty="0"/>
          </a:p>
        </p:txBody>
      </p:sp>
      <p:sp>
        <p:nvSpPr>
          <p:cNvPr id="4" name="Shape 2"/>
          <p:cNvSpPr/>
          <p:nvPr/>
        </p:nvSpPr>
        <p:spPr>
          <a:xfrm>
            <a:off x="640080" y="2011680"/>
            <a:ext cx="2496312" cy="3246120"/>
          </a:xfrm>
          <a:prstGeom prst="roundRect">
            <a:avLst>
              <a:gd name="adj" fmla="val 2930"/>
            </a:avLst>
          </a:prstGeom>
          <a:solidFill>
            <a:srgbClr val="F6EFE4"/>
          </a:solidFill>
          <a:ln w="12700">
            <a:solidFill>
              <a:srgbClr val="E2D5C2"/>
            </a:solidFill>
            <a:prstDash val="solid"/>
          </a:ln>
        </p:spPr>
      </p:sp>
      <p:sp>
        <p:nvSpPr>
          <p:cNvPr id="5" name="Shape 3"/>
          <p:cNvSpPr/>
          <p:nvPr/>
        </p:nvSpPr>
        <p:spPr>
          <a:xfrm>
            <a:off x="932688" y="2286000"/>
            <a:ext cx="621792" cy="621792"/>
          </a:xfrm>
          <a:prstGeom prst="ellipse">
            <a:avLst/>
          </a:prstGeom>
          <a:solidFill>
            <a:srgbClr val="6D2E46"/>
          </a:solidFill>
          <a:ln/>
        </p:spPr>
      </p:sp>
      <p:pic>
        <p:nvPicPr>
          <p:cNvPr id="6" name="Image 0" descr="preencoded.png"/>
          <p:cNvPicPr>
            <a:picLocks noChangeAspect="1"/>
          </p:cNvPicPr>
          <p:nvPr/>
        </p:nvPicPr>
        <p:blipFill>
          <a:blip r:embed="rId3"/>
          <a:stretch>
            <a:fillRect/>
          </a:stretch>
        </p:blipFill>
        <p:spPr>
          <a:xfrm>
            <a:off x="1106790" y="2460102"/>
            <a:ext cx="273588" cy="273588"/>
          </a:xfrm>
          <a:prstGeom prst="rect">
            <a:avLst/>
          </a:prstGeom>
        </p:spPr>
      </p:pic>
      <p:sp>
        <p:nvSpPr>
          <p:cNvPr id="7" name="Text 4"/>
          <p:cNvSpPr txBox="1"/>
          <p:nvPr/>
        </p:nvSpPr>
        <p:spPr>
          <a:xfrm>
            <a:off x="914400" y="3035808"/>
            <a:ext cx="1965960" cy="731520"/>
          </a:xfrm>
          <a:prstGeom prst="rect">
            <a:avLst/>
          </a:prstGeom>
          <a:noFill/>
          <a:ln/>
        </p:spPr>
        <p:txBody>
          <a:bodyPr wrap="square" lIns="0" tIns="0" rIns="0" bIns="0" rtlCol="0" anchor="t"/>
          <a:lstStyle/>
          <a:p>
            <a:pPr marL="0" indent="0">
              <a:lnSpc>
                <a:spcPts val="2100"/>
              </a:lnSpc>
              <a:buNone/>
            </a:pPr>
            <a:r>
              <a:rPr lang="en-US" sz="1600" b="1" dirty="0">
                <a:solidFill>
                  <a:srgbClr val="6D2E46"/>
                </a:solidFill>
                <a:latin typeface="Cambria" pitchFamily="34" charset="0"/>
                <a:ea typeface="Cambria" pitchFamily="34" charset="-122"/>
                <a:cs typeface="Cambria" pitchFamily="34" charset="-120"/>
              </a:rPr>
              <a:t>Digital catalogues</a:t>
            </a:r>
            <a:endParaRPr lang="en-US" sz="1600" dirty="0"/>
          </a:p>
        </p:txBody>
      </p:sp>
      <p:sp>
        <p:nvSpPr>
          <p:cNvPr id="8" name="Text 5"/>
          <p:cNvSpPr txBox="1"/>
          <p:nvPr/>
        </p:nvSpPr>
        <p:spPr>
          <a:xfrm>
            <a:off x="914400" y="3886200"/>
            <a:ext cx="1965960" cy="1234440"/>
          </a:xfrm>
          <a:prstGeom prst="rect">
            <a:avLst/>
          </a:prstGeom>
          <a:noFill/>
          <a:ln/>
        </p:spPr>
        <p:txBody>
          <a:bodyPr wrap="square" lIns="0" tIns="0" rIns="0" bIns="0" rtlCol="0" anchor="t"/>
          <a:lstStyle/>
          <a:p>
            <a:pPr marL="0" indent="0">
              <a:lnSpc>
                <a:spcPts val="1700"/>
              </a:lnSpc>
              <a:buNone/>
            </a:pPr>
            <a:r>
              <a:rPr lang="en-US" sz="1200" dirty="0">
                <a:solidFill>
                  <a:srgbClr val="2E2A27"/>
                </a:solidFill>
                <a:latin typeface="Calibri" pitchFamily="34" charset="0"/>
                <a:ea typeface="Calibri" pitchFamily="34" charset="-122"/>
                <a:cs typeface="Calibri" pitchFamily="34" charset="-120"/>
              </a:rPr>
              <a:t>Online archives and databases make research instant and available anywhere.</a:t>
            </a:r>
            <a:endParaRPr lang="en-US" sz="1200" dirty="0"/>
          </a:p>
        </p:txBody>
      </p:sp>
      <p:sp>
        <p:nvSpPr>
          <p:cNvPr id="9" name="Shape 6"/>
          <p:cNvSpPr/>
          <p:nvPr/>
        </p:nvSpPr>
        <p:spPr>
          <a:xfrm>
            <a:off x="3438144" y="2011680"/>
            <a:ext cx="2496312" cy="3246120"/>
          </a:xfrm>
          <a:prstGeom prst="roundRect">
            <a:avLst>
              <a:gd name="adj" fmla="val 2930"/>
            </a:avLst>
          </a:prstGeom>
          <a:solidFill>
            <a:srgbClr val="F6EFE4"/>
          </a:solidFill>
          <a:ln w="12700">
            <a:solidFill>
              <a:srgbClr val="E2D5C2"/>
            </a:solidFill>
            <a:prstDash val="solid"/>
          </a:ln>
        </p:spPr>
      </p:sp>
      <p:sp>
        <p:nvSpPr>
          <p:cNvPr id="10" name="Shape 7"/>
          <p:cNvSpPr/>
          <p:nvPr/>
        </p:nvSpPr>
        <p:spPr>
          <a:xfrm>
            <a:off x="3730752" y="2286000"/>
            <a:ext cx="621792" cy="621792"/>
          </a:xfrm>
          <a:prstGeom prst="ellipse">
            <a:avLst/>
          </a:prstGeom>
          <a:solidFill>
            <a:srgbClr val="A26769"/>
          </a:solidFill>
          <a:ln/>
        </p:spPr>
      </p:sp>
      <p:pic>
        <p:nvPicPr>
          <p:cNvPr id="11" name="Image 1" descr="preencoded.png"/>
          <p:cNvPicPr>
            <a:picLocks noChangeAspect="1"/>
          </p:cNvPicPr>
          <p:nvPr/>
        </p:nvPicPr>
        <p:blipFill>
          <a:blip r:embed="rId4"/>
          <a:stretch>
            <a:fillRect/>
          </a:stretch>
        </p:blipFill>
        <p:spPr>
          <a:xfrm>
            <a:off x="3904854" y="2460102"/>
            <a:ext cx="273588" cy="273588"/>
          </a:xfrm>
          <a:prstGeom prst="rect">
            <a:avLst/>
          </a:prstGeom>
        </p:spPr>
      </p:pic>
      <p:sp>
        <p:nvSpPr>
          <p:cNvPr id="12" name="Text 8"/>
          <p:cNvSpPr txBox="1"/>
          <p:nvPr/>
        </p:nvSpPr>
        <p:spPr>
          <a:xfrm>
            <a:off x="3712464" y="3035808"/>
            <a:ext cx="1965960" cy="731520"/>
          </a:xfrm>
          <a:prstGeom prst="rect">
            <a:avLst/>
          </a:prstGeom>
          <a:noFill/>
          <a:ln/>
        </p:spPr>
        <p:txBody>
          <a:bodyPr wrap="square" lIns="0" tIns="0" rIns="0" bIns="0" rtlCol="0" anchor="t"/>
          <a:lstStyle/>
          <a:p>
            <a:pPr marL="0" indent="0">
              <a:lnSpc>
                <a:spcPts val="2100"/>
              </a:lnSpc>
              <a:buNone/>
            </a:pPr>
            <a:r>
              <a:rPr lang="en-US" sz="1600" b="1" dirty="0">
                <a:solidFill>
                  <a:srgbClr val="6D2E46"/>
                </a:solidFill>
                <a:latin typeface="Cambria" pitchFamily="34" charset="0"/>
                <a:ea typeface="Cambria" pitchFamily="34" charset="-122"/>
                <a:cs typeface="Cambria" pitchFamily="34" charset="-120"/>
              </a:rPr>
              <a:t>Scientific methods</a:t>
            </a:r>
            <a:endParaRPr lang="en-US" sz="1600" dirty="0"/>
          </a:p>
        </p:txBody>
      </p:sp>
      <p:sp>
        <p:nvSpPr>
          <p:cNvPr id="13" name="Text 9"/>
          <p:cNvSpPr txBox="1"/>
          <p:nvPr/>
        </p:nvSpPr>
        <p:spPr>
          <a:xfrm>
            <a:off x="3712464" y="3886200"/>
            <a:ext cx="1965960" cy="1234440"/>
          </a:xfrm>
          <a:prstGeom prst="rect">
            <a:avLst/>
          </a:prstGeom>
          <a:noFill/>
          <a:ln/>
        </p:spPr>
        <p:txBody>
          <a:bodyPr wrap="square" lIns="0" tIns="0" rIns="0" bIns="0" rtlCol="0" anchor="t"/>
          <a:lstStyle/>
          <a:p>
            <a:pPr marL="0" indent="0">
              <a:lnSpc>
                <a:spcPts val="1700"/>
              </a:lnSpc>
              <a:buNone/>
            </a:pPr>
            <a:r>
              <a:rPr lang="en-US" sz="1200" dirty="0">
                <a:solidFill>
                  <a:srgbClr val="2E2A27"/>
                </a:solidFill>
                <a:latin typeface="Calibri" pitchFamily="34" charset="0"/>
                <a:ea typeface="Calibri" pitchFamily="34" charset="-122"/>
                <a:cs typeface="Calibri" pitchFamily="34" charset="-120"/>
              </a:rPr>
              <a:t>FTIR, Raman and spectral analysis of paper and inks for expertisation.</a:t>
            </a:r>
            <a:endParaRPr lang="en-US" sz="1200" dirty="0"/>
          </a:p>
        </p:txBody>
      </p:sp>
      <p:sp>
        <p:nvSpPr>
          <p:cNvPr id="14" name="Shape 10"/>
          <p:cNvSpPr/>
          <p:nvPr/>
        </p:nvSpPr>
        <p:spPr>
          <a:xfrm>
            <a:off x="6236208" y="2011680"/>
            <a:ext cx="2496312" cy="3246120"/>
          </a:xfrm>
          <a:prstGeom prst="roundRect">
            <a:avLst>
              <a:gd name="adj" fmla="val 2930"/>
            </a:avLst>
          </a:prstGeom>
          <a:solidFill>
            <a:srgbClr val="F6EFE4"/>
          </a:solidFill>
          <a:ln w="12700">
            <a:solidFill>
              <a:srgbClr val="E2D5C2"/>
            </a:solidFill>
            <a:prstDash val="solid"/>
          </a:ln>
        </p:spPr>
      </p:sp>
      <p:sp>
        <p:nvSpPr>
          <p:cNvPr id="15" name="Shape 11"/>
          <p:cNvSpPr/>
          <p:nvPr/>
        </p:nvSpPr>
        <p:spPr>
          <a:xfrm>
            <a:off x="6528816" y="2286000"/>
            <a:ext cx="621792" cy="621792"/>
          </a:xfrm>
          <a:prstGeom prst="ellipse">
            <a:avLst/>
          </a:prstGeom>
          <a:solidFill>
            <a:srgbClr val="6D2E46"/>
          </a:solidFill>
          <a:ln/>
        </p:spPr>
      </p:sp>
      <p:pic>
        <p:nvPicPr>
          <p:cNvPr id="16" name="Image 2" descr="preencoded.png"/>
          <p:cNvPicPr>
            <a:picLocks noChangeAspect="1"/>
          </p:cNvPicPr>
          <p:nvPr/>
        </p:nvPicPr>
        <p:blipFill>
          <a:blip r:embed="rId5"/>
          <a:stretch>
            <a:fillRect/>
          </a:stretch>
        </p:blipFill>
        <p:spPr>
          <a:xfrm>
            <a:off x="6702918" y="2460102"/>
            <a:ext cx="273588" cy="273588"/>
          </a:xfrm>
          <a:prstGeom prst="rect">
            <a:avLst/>
          </a:prstGeom>
        </p:spPr>
      </p:pic>
      <p:sp>
        <p:nvSpPr>
          <p:cNvPr id="17" name="Text 12"/>
          <p:cNvSpPr txBox="1"/>
          <p:nvPr/>
        </p:nvSpPr>
        <p:spPr>
          <a:xfrm>
            <a:off x="6510528" y="3035808"/>
            <a:ext cx="1965960" cy="731520"/>
          </a:xfrm>
          <a:prstGeom prst="rect">
            <a:avLst/>
          </a:prstGeom>
          <a:noFill/>
          <a:ln/>
        </p:spPr>
        <p:txBody>
          <a:bodyPr wrap="square" lIns="0" tIns="0" rIns="0" bIns="0" rtlCol="0" anchor="t"/>
          <a:lstStyle/>
          <a:p>
            <a:pPr marL="0" indent="0">
              <a:lnSpc>
                <a:spcPts val="2100"/>
              </a:lnSpc>
              <a:buNone/>
            </a:pPr>
            <a:r>
              <a:rPr lang="en-US" sz="1600" b="1" dirty="0">
                <a:solidFill>
                  <a:srgbClr val="6D2E46"/>
                </a:solidFill>
                <a:latin typeface="Cambria" pitchFamily="34" charset="0"/>
                <a:ea typeface="Cambria" pitchFamily="34" charset="-122"/>
                <a:cs typeface="Cambria" pitchFamily="34" charset="-120"/>
              </a:rPr>
              <a:t>Virtual exhibitions</a:t>
            </a:r>
            <a:endParaRPr lang="en-US" sz="1600" dirty="0"/>
          </a:p>
        </p:txBody>
      </p:sp>
      <p:sp>
        <p:nvSpPr>
          <p:cNvPr id="18" name="Text 13"/>
          <p:cNvSpPr txBox="1"/>
          <p:nvPr/>
        </p:nvSpPr>
        <p:spPr>
          <a:xfrm>
            <a:off x="6510528" y="3886200"/>
            <a:ext cx="1965960" cy="1234440"/>
          </a:xfrm>
          <a:prstGeom prst="rect">
            <a:avLst/>
          </a:prstGeom>
          <a:noFill/>
          <a:ln/>
        </p:spPr>
        <p:txBody>
          <a:bodyPr wrap="square" lIns="0" tIns="0" rIns="0" bIns="0" rtlCol="0" anchor="t"/>
          <a:lstStyle/>
          <a:p>
            <a:pPr marL="0" indent="0">
              <a:lnSpc>
                <a:spcPts val="1700"/>
              </a:lnSpc>
              <a:buNone/>
            </a:pPr>
            <a:r>
              <a:rPr lang="en-US" sz="1200" dirty="0">
                <a:solidFill>
                  <a:srgbClr val="2E2A27"/>
                </a:solidFill>
                <a:latin typeface="Calibri" pitchFamily="34" charset="0"/>
                <a:ea typeface="Calibri" pitchFamily="34" charset="-122"/>
                <a:cs typeface="Calibri" pitchFamily="34" charset="-120"/>
              </a:rPr>
              <a:t>Digital exhibits reach an audience with no geographical limits.</a:t>
            </a:r>
            <a:endParaRPr lang="en-US" sz="1200" dirty="0"/>
          </a:p>
        </p:txBody>
      </p:sp>
      <p:sp>
        <p:nvSpPr>
          <p:cNvPr id="19" name="Shape 14"/>
          <p:cNvSpPr/>
          <p:nvPr/>
        </p:nvSpPr>
        <p:spPr>
          <a:xfrm>
            <a:off x="9034272" y="2011680"/>
            <a:ext cx="2496312" cy="3246120"/>
          </a:xfrm>
          <a:prstGeom prst="roundRect">
            <a:avLst>
              <a:gd name="adj" fmla="val 2930"/>
            </a:avLst>
          </a:prstGeom>
          <a:solidFill>
            <a:srgbClr val="F6EFE4"/>
          </a:solidFill>
          <a:ln w="12700">
            <a:solidFill>
              <a:srgbClr val="E2D5C2"/>
            </a:solidFill>
            <a:prstDash val="solid"/>
          </a:ln>
        </p:spPr>
      </p:sp>
      <p:sp>
        <p:nvSpPr>
          <p:cNvPr id="20" name="Shape 15"/>
          <p:cNvSpPr/>
          <p:nvPr/>
        </p:nvSpPr>
        <p:spPr>
          <a:xfrm>
            <a:off x="9326880" y="2286000"/>
            <a:ext cx="621792" cy="621792"/>
          </a:xfrm>
          <a:prstGeom prst="ellipse">
            <a:avLst/>
          </a:prstGeom>
          <a:solidFill>
            <a:srgbClr val="A26769"/>
          </a:solidFill>
          <a:ln/>
        </p:spPr>
      </p:sp>
      <p:pic>
        <p:nvPicPr>
          <p:cNvPr id="21" name="Image 3" descr="preencoded.png"/>
          <p:cNvPicPr>
            <a:picLocks noChangeAspect="1"/>
          </p:cNvPicPr>
          <p:nvPr/>
        </p:nvPicPr>
        <p:blipFill>
          <a:blip r:embed="rId6"/>
          <a:stretch>
            <a:fillRect/>
          </a:stretch>
        </p:blipFill>
        <p:spPr>
          <a:xfrm>
            <a:off x="9500982" y="2460102"/>
            <a:ext cx="273588" cy="273588"/>
          </a:xfrm>
          <a:prstGeom prst="rect">
            <a:avLst/>
          </a:prstGeom>
        </p:spPr>
      </p:pic>
      <p:sp>
        <p:nvSpPr>
          <p:cNvPr id="22" name="Text 16"/>
          <p:cNvSpPr txBox="1"/>
          <p:nvPr/>
        </p:nvSpPr>
        <p:spPr>
          <a:xfrm>
            <a:off x="9308592" y="3035808"/>
            <a:ext cx="1965960" cy="731520"/>
          </a:xfrm>
          <a:prstGeom prst="rect">
            <a:avLst/>
          </a:prstGeom>
          <a:noFill/>
          <a:ln/>
        </p:spPr>
        <p:txBody>
          <a:bodyPr wrap="square" lIns="0" tIns="0" rIns="0" bIns="0" rtlCol="0" anchor="t"/>
          <a:lstStyle/>
          <a:p>
            <a:pPr marL="0" indent="0">
              <a:lnSpc>
                <a:spcPts val="2100"/>
              </a:lnSpc>
              <a:buNone/>
            </a:pPr>
            <a:r>
              <a:rPr lang="en-US" sz="1600" b="1" dirty="0">
                <a:solidFill>
                  <a:srgbClr val="6D2E46"/>
                </a:solidFill>
                <a:latin typeface="Cambria" pitchFamily="34" charset="0"/>
                <a:ea typeface="Cambria" pitchFamily="34" charset="-122"/>
                <a:cs typeface="Cambria" pitchFamily="34" charset="-120"/>
              </a:rPr>
              <a:t>New themes</a:t>
            </a:r>
            <a:endParaRPr lang="en-US" sz="1600" dirty="0"/>
          </a:p>
        </p:txBody>
      </p:sp>
      <p:sp>
        <p:nvSpPr>
          <p:cNvPr id="23" name="Text 17"/>
          <p:cNvSpPr txBox="1"/>
          <p:nvPr/>
        </p:nvSpPr>
        <p:spPr>
          <a:xfrm>
            <a:off x="9308592" y="3886200"/>
            <a:ext cx="1965960" cy="1234440"/>
          </a:xfrm>
          <a:prstGeom prst="rect">
            <a:avLst/>
          </a:prstGeom>
          <a:noFill/>
          <a:ln/>
        </p:spPr>
        <p:txBody>
          <a:bodyPr wrap="square" lIns="0" tIns="0" rIns="0" bIns="0" rtlCol="0" anchor="t"/>
          <a:lstStyle/>
          <a:p>
            <a:pPr marL="0" indent="0">
              <a:lnSpc>
                <a:spcPts val="1700"/>
              </a:lnSpc>
              <a:buNone/>
            </a:pPr>
            <a:r>
              <a:rPr lang="en-US" sz="1200" dirty="0">
                <a:solidFill>
                  <a:srgbClr val="2E2A27"/>
                </a:solidFill>
                <a:latin typeface="Calibri" pitchFamily="34" charset="0"/>
                <a:ea typeface="Calibri" pitchFamily="34" charset="-122"/>
                <a:cs typeface="Calibri" pitchFamily="34" charset="-120"/>
              </a:rPr>
              <a:t>Space, technology, ecology and contemporary cultural events.</a:t>
            </a:r>
            <a:endParaRPr lang="en-US" sz="1200" dirty="0"/>
          </a:p>
        </p:txBody>
      </p:sp>
      <p:sp>
        <p:nvSpPr>
          <p:cNvPr id="24" name="Text 18"/>
          <p:cNvSpPr txBox="1"/>
          <p:nvPr/>
        </p:nvSpPr>
        <p:spPr>
          <a:xfrm>
            <a:off x="640080" y="5532120"/>
            <a:ext cx="10911535" cy="457200"/>
          </a:xfrm>
          <a:prstGeom prst="rect">
            <a:avLst/>
          </a:prstGeom>
          <a:noFill/>
          <a:ln/>
        </p:spPr>
        <p:txBody>
          <a:bodyPr wrap="square" lIns="0" tIns="0" rIns="0" bIns="0" rtlCol="0" anchor="ctr"/>
          <a:lstStyle/>
          <a:p>
            <a:pPr marL="0" indent="0">
              <a:buNone/>
            </a:pPr>
            <a:r>
              <a:rPr lang="en-US" sz="1300" i="1" dirty="0">
                <a:solidFill>
                  <a:srgbClr val="6E645C"/>
                </a:solidFill>
                <a:latin typeface="Calibri" pitchFamily="34" charset="0"/>
                <a:ea typeface="Calibri" pitchFamily="34" charset="-122"/>
                <a:cs typeface="Calibri" pitchFamily="34" charset="-120"/>
              </a:rPr>
              <a:t>Digitisation does not replace the original — it widens access to the knowledge about it.</a:t>
            </a:r>
            <a:endParaRPr lang="en-US" sz="13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40080" y="457200"/>
            <a:ext cx="10911535" cy="685800"/>
          </a:xfrm>
          <a:prstGeom prst="rect">
            <a:avLst/>
          </a:prstGeom>
          <a:noFill/>
          <a:ln/>
        </p:spPr>
        <p:txBody>
          <a:bodyPr wrap="square" lIns="0" tIns="0" rIns="0" bIns="0" rtlCol="0" anchor="b"/>
          <a:lstStyle/>
          <a:p>
            <a:pPr marL="0" indent="0">
              <a:buNone/>
            </a:pPr>
            <a:r>
              <a:rPr lang="en-US" sz="3200" b="1" dirty="0">
                <a:solidFill>
                  <a:srgbClr val="6D2E46"/>
                </a:solidFill>
                <a:latin typeface="Cambria" pitchFamily="34" charset="0"/>
                <a:ea typeface="Cambria" pitchFamily="34" charset="-122"/>
                <a:cs typeface="Cambria" pitchFamily="34" charset="-120"/>
              </a:rPr>
              <a:t>How to begin</a:t>
            </a:r>
            <a:endParaRPr lang="en-US" sz="3200" dirty="0"/>
          </a:p>
        </p:txBody>
      </p:sp>
      <p:sp>
        <p:nvSpPr>
          <p:cNvPr id="3" name="Text 1"/>
          <p:cNvSpPr txBox="1"/>
          <p:nvPr/>
        </p:nvSpPr>
        <p:spPr>
          <a:xfrm>
            <a:off x="640080" y="1188720"/>
            <a:ext cx="10911535" cy="365760"/>
          </a:xfrm>
          <a:prstGeom prst="rect">
            <a:avLst/>
          </a:prstGeom>
          <a:noFill/>
          <a:ln/>
        </p:spPr>
        <p:txBody>
          <a:bodyPr wrap="square" lIns="0" tIns="0" rIns="0" bIns="0" rtlCol="0" anchor="t"/>
          <a:lstStyle/>
          <a:p>
            <a:pPr marL="0" indent="0">
              <a:buNone/>
            </a:pPr>
            <a:r>
              <a:rPr lang="en-US" sz="1400" i="1" dirty="0">
                <a:solidFill>
                  <a:srgbClr val="6E645C"/>
                </a:solidFill>
                <a:latin typeface="Calibri" pitchFamily="34" charset="0"/>
                <a:ea typeface="Calibri" pitchFamily="34" charset="-122"/>
                <a:cs typeface="Calibri" pitchFamily="34" charset="-120"/>
              </a:rPr>
              <a:t>A practical plan for the first months</a:t>
            </a:r>
            <a:endParaRPr lang="en-US" sz="1400" dirty="0"/>
          </a:p>
        </p:txBody>
      </p:sp>
      <p:sp>
        <p:nvSpPr>
          <p:cNvPr id="4" name="Shape 2"/>
          <p:cNvSpPr/>
          <p:nvPr/>
        </p:nvSpPr>
        <p:spPr>
          <a:xfrm>
            <a:off x="640080" y="2011680"/>
            <a:ext cx="548640" cy="548640"/>
          </a:xfrm>
          <a:prstGeom prst="ellipse">
            <a:avLst/>
          </a:prstGeom>
          <a:solidFill>
            <a:srgbClr val="6D2E46"/>
          </a:solidFill>
          <a:ln/>
        </p:spPr>
      </p:sp>
      <p:sp>
        <p:nvSpPr>
          <p:cNvPr id="5" name="Text 3"/>
          <p:cNvSpPr txBox="1"/>
          <p:nvPr/>
        </p:nvSpPr>
        <p:spPr>
          <a:xfrm>
            <a:off x="640080" y="2011680"/>
            <a:ext cx="548640" cy="548640"/>
          </a:xfrm>
          <a:prstGeom prst="rect">
            <a:avLst/>
          </a:prstGeom>
          <a:noFill/>
          <a:ln/>
        </p:spPr>
        <p:txBody>
          <a:bodyPr wrap="square" lIns="0" tIns="0" rIns="0" bIns="0" rtlCol="0" anchor="ctr"/>
          <a:lstStyle/>
          <a:p>
            <a:pPr marL="0" indent="0" algn="ctr">
              <a:buNone/>
            </a:pPr>
            <a:r>
              <a:rPr lang="en-US" sz="1800" b="1" dirty="0">
                <a:solidFill>
                  <a:srgbClr val="F6EFE4"/>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417320" y="2057400"/>
            <a:ext cx="5669280" cy="457200"/>
          </a:xfrm>
          <a:prstGeom prst="rect">
            <a:avLst/>
          </a:prstGeom>
          <a:noFill/>
          <a:ln/>
        </p:spPr>
        <p:txBody>
          <a:bodyPr wrap="square" lIns="0" tIns="0" rIns="0" bIns="0" rtlCol="0" anchor="ctr"/>
          <a:lstStyle/>
          <a:p>
            <a:pPr marL="0" indent="0">
              <a:buNone/>
            </a:pPr>
            <a:r>
              <a:rPr lang="en-US" sz="1500" dirty="0">
                <a:solidFill>
                  <a:srgbClr val="2E2A27"/>
                </a:solidFill>
                <a:latin typeface="Calibri" pitchFamily="34" charset="0"/>
                <a:ea typeface="Calibri" pitchFamily="34" charset="-122"/>
                <a:cs typeface="Calibri" pitchFamily="34" charset="-120"/>
              </a:rPr>
              <a:t>Choose a theme that genuinely interests you.</a:t>
            </a:r>
            <a:endParaRPr lang="en-US" sz="1500" dirty="0"/>
          </a:p>
        </p:txBody>
      </p:sp>
      <p:sp>
        <p:nvSpPr>
          <p:cNvPr id="7" name="Shape 5"/>
          <p:cNvSpPr/>
          <p:nvPr/>
        </p:nvSpPr>
        <p:spPr>
          <a:xfrm>
            <a:off x="640080" y="2761488"/>
            <a:ext cx="548640" cy="548640"/>
          </a:xfrm>
          <a:prstGeom prst="ellipse">
            <a:avLst/>
          </a:prstGeom>
          <a:solidFill>
            <a:srgbClr val="A26769"/>
          </a:solidFill>
          <a:ln/>
        </p:spPr>
      </p:sp>
      <p:sp>
        <p:nvSpPr>
          <p:cNvPr id="8" name="Text 6"/>
          <p:cNvSpPr txBox="1"/>
          <p:nvPr/>
        </p:nvSpPr>
        <p:spPr>
          <a:xfrm>
            <a:off x="640080" y="2761488"/>
            <a:ext cx="548640" cy="548640"/>
          </a:xfrm>
          <a:prstGeom prst="rect">
            <a:avLst/>
          </a:prstGeom>
          <a:noFill/>
          <a:ln/>
        </p:spPr>
        <p:txBody>
          <a:bodyPr wrap="square" lIns="0" tIns="0" rIns="0" bIns="0" rtlCol="0" anchor="ctr"/>
          <a:lstStyle/>
          <a:p>
            <a:pPr marL="0" indent="0" algn="ctr">
              <a:buNone/>
            </a:pPr>
            <a:r>
              <a:rPr lang="en-US" sz="1800" b="1" dirty="0">
                <a:solidFill>
                  <a:srgbClr val="F6EFE4"/>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417320" y="2807208"/>
            <a:ext cx="5669280" cy="457200"/>
          </a:xfrm>
          <a:prstGeom prst="rect">
            <a:avLst/>
          </a:prstGeom>
          <a:noFill/>
          <a:ln/>
        </p:spPr>
        <p:txBody>
          <a:bodyPr wrap="square" lIns="0" tIns="0" rIns="0" bIns="0" rtlCol="0" anchor="ctr"/>
          <a:lstStyle/>
          <a:p>
            <a:pPr marL="0" indent="0">
              <a:buNone/>
            </a:pPr>
            <a:r>
              <a:rPr lang="en-US" sz="1500" dirty="0">
                <a:solidFill>
                  <a:srgbClr val="2E2A27"/>
                </a:solidFill>
                <a:latin typeface="Calibri" pitchFamily="34" charset="0"/>
                <a:ea typeface="Calibri" pitchFamily="34" charset="-122"/>
                <a:cs typeface="Calibri" pitchFamily="34" charset="-120"/>
              </a:rPr>
              <a:t>Buy a basic album and the standard catalogues.</a:t>
            </a:r>
            <a:endParaRPr lang="en-US" sz="1500" dirty="0"/>
          </a:p>
        </p:txBody>
      </p:sp>
      <p:sp>
        <p:nvSpPr>
          <p:cNvPr id="10" name="Shape 8"/>
          <p:cNvSpPr/>
          <p:nvPr/>
        </p:nvSpPr>
        <p:spPr>
          <a:xfrm>
            <a:off x="640080" y="3511296"/>
            <a:ext cx="548640" cy="548640"/>
          </a:xfrm>
          <a:prstGeom prst="ellipse">
            <a:avLst/>
          </a:prstGeom>
          <a:solidFill>
            <a:srgbClr val="6D2E46"/>
          </a:solidFill>
          <a:ln/>
        </p:spPr>
      </p:sp>
      <p:sp>
        <p:nvSpPr>
          <p:cNvPr id="11" name="Text 9"/>
          <p:cNvSpPr txBox="1"/>
          <p:nvPr/>
        </p:nvSpPr>
        <p:spPr>
          <a:xfrm>
            <a:off x="640080" y="3511296"/>
            <a:ext cx="548640" cy="548640"/>
          </a:xfrm>
          <a:prstGeom prst="rect">
            <a:avLst/>
          </a:prstGeom>
          <a:noFill/>
          <a:ln/>
        </p:spPr>
        <p:txBody>
          <a:bodyPr wrap="square" lIns="0" tIns="0" rIns="0" bIns="0" rtlCol="0" anchor="ctr"/>
          <a:lstStyle/>
          <a:p>
            <a:pPr marL="0" indent="0" algn="ctr">
              <a:buNone/>
            </a:pPr>
            <a:r>
              <a:rPr lang="en-US" sz="1800" b="1" dirty="0">
                <a:solidFill>
                  <a:srgbClr val="F6EFE4"/>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417320" y="3557016"/>
            <a:ext cx="5669280" cy="457200"/>
          </a:xfrm>
          <a:prstGeom prst="rect">
            <a:avLst/>
          </a:prstGeom>
          <a:noFill/>
          <a:ln/>
        </p:spPr>
        <p:txBody>
          <a:bodyPr wrap="square" lIns="0" tIns="0" rIns="0" bIns="0" rtlCol="0" anchor="ctr"/>
          <a:lstStyle/>
          <a:p>
            <a:pPr marL="0" indent="0">
              <a:buNone/>
            </a:pPr>
            <a:r>
              <a:rPr lang="en-US" sz="1500" dirty="0">
                <a:solidFill>
                  <a:srgbClr val="2E2A27"/>
                </a:solidFill>
                <a:latin typeface="Calibri" pitchFamily="34" charset="0"/>
                <a:ea typeface="Calibri" pitchFamily="34" charset="-122"/>
                <a:cs typeface="Calibri" pitchFamily="34" charset="-120"/>
              </a:rPr>
              <a:t>Visit a local club or an online community.</a:t>
            </a:r>
            <a:endParaRPr lang="en-US" sz="1500" dirty="0"/>
          </a:p>
        </p:txBody>
      </p:sp>
      <p:sp>
        <p:nvSpPr>
          <p:cNvPr id="13" name="Shape 11"/>
          <p:cNvSpPr/>
          <p:nvPr/>
        </p:nvSpPr>
        <p:spPr>
          <a:xfrm>
            <a:off x="640080" y="4261104"/>
            <a:ext cx="548640" cy="548640"/>
          </a:xfrm>
          <a:prstGeom prst="ellipse">
            <a:avLst/>
          </a:prstGeom>
          <a:solidFill>
            <a:srgbClr val="A26769"/>
          </a:solidFill>
          <a:ln/>
        </p:spPr>
      </p:sp>
      <p:sp>
        <p:nvSpPr>
          <p:cNvPr id="14" name="Text 12"/>
          <p:cNvSpPr txBox="1"/>
          <p:nvPr/>
        </p:nvSpPr>
        <p:spPr>
          <a:xfrm>
            <a:off x="640080" y="4261104"/>
            <a:ext cx="548640" cy="548640"/>
          </a:xfrm>
          <a:prstGeom prst="rect">
            <a:avLst/>
          </a:prstGeom>
          <a:noFill/>
          <a:ln/>
        </p:spPr>
        <p:txBody>
          <a:bodyPr wrap="square" lIns="0" tIns="0" rIns="0" bIns="0" rtlCol="0" anchor="ctr"/>
          <a:lstStyle/>
          <a:p>
            <a:pPr marL="0" indent="0" algn="ctr">
              <a:buNone/>
            </a:pPr>
            <a:r>
              <a:rPr lang="en-US" sz="1800" b="1" dirty="0">
                <a:solidFill>
                  <a:srgbClr val="F6EFE4"/>
                </a:solidFill>
                <a:latin typeface="Cambria" pitchFamily="34" charset="0"/>
                <a:ea typeface="Cambria" pitchFamily="34" charset="-122"/>
                <a:cs typeface="Cambria" pitchFamily="34" charset="-120"/>
              </a:rPr>
              <a:t>4</a:t>
            </a:r>
            <a:endParaRPr lang="en-US" sz="1800" dirty="0"/>
          </a:p>
        </p:txBody>
      </p:sp>
      <p:sp>
        <p:nvSpPr>
          <p:cNvPr id="15" name="Text 13"/>
          <p:cNvSpPr txBox="1"/>
          <p:nvPr/>
        </p:nvSpPr>
        <p:spPr>
          <a:xfrm>
            <a:off x="1417320" y="4306824"/>
            <a:ext cx="5669280" cy="457200"/>
          </a:xfrm>
          <a:prstGeom prst="rect">
            <a:avLst/>
          </a:prstGeom>
          <a:noFill/>
          <a:ln/>
        </p:spPr>
        <p:txBody>
          <a:bodyPr wrap="square" lIns="0" tIns="0" rIns="0" bIns="0" rtlCol="0" anchor="ctr"/>
          <a:lstStyle/>
          <a:p>
            <a:pPr marL="0" indent="0">
              <a:buNone/>
            </a:pPr>
            <a:r>
              <a:rPr lang="en-US" sz="1500" dirty="0">
                <a:solidFill>
                  <a:srgbClr val="2E2A27"/>
                </a:solidFill>
                <a:latin typeface="Calibri" pitchFamily="34" charset="0"/>
                <a:ea typeface="Calibri" pitchFamily="34" charset="-122"/>
                <a:cs typeface="Calibri" pitchFamily="34" charset="-120"/>
              </a:rPr>
              <a:t>Build the collection gradually and consistently.</a:t>
            </a:r>
            <a:endParaRPr lang="en-US" sz="1500" dirty="0"/>
          </a:p>
        </p:txBody>
      </p:sp>
      <p:sp>
        <p:nvSpPr>
          <p:cNvPr id="16" name="Shape 14"/>
          <p:cNvSpPr/>
          <p:nvPr/>
        </p:nvSpPr>
        <p:spPr>
          <a:xfrm>
            <a:off x="640080" y="5010912"/>
            <a:ext cx="548640" cy="548640"/>
          </a:xfrm>
          <a:prstGeom prst="ellipse">
            <a:avLst/>
          </a:prstGeom>
          <a:solidFill>
            <a:srgbClr val="6D2E46"/>
          </a:solidFill>
          <a:ln/>
        </p:spPr>
      </p:sp>
      <p:sp>
        <p:nvSpPr>
          <p:cNvPr id="17" name="Text 15"/>
          <p:cNvSpPr txBox="1"/>
          <p:nvPr/>
        </p:nvSpPr>
        <p:spPr>
          <a:xfrm>
            <a:off x="640080" y="5010912"/>
            <a:ext cx="548640" cy="548640"/>
          </a:xfrm>
          <a:prstGeom prst="rect">
            <a:avLst/>
          </a:prstGeom>
          <a:noFill/>
          <a:ln/>
        </p:spPr>
        <p:txBody>
          <a:bodyPr wrap="square" lIns="0" tIns="0" rIns="0" bIns="0" rtlCol="0" anchor="ctr"/>
          <a:lstStyle/>
          <a:p>
            <a:pPr marL="0" indent="0" algn="ctr">
              <a:buNone/>
            </a:pPr>
            <a:r>
              <a:rPr lang="en-US" sz="1800" b="1" dirty="0">
                <a:solidFill>
                  <a:srgbClr val="F6EFE4"/>
                </a:solidFill>
                <a:latin typeface="Cambria" pitchFamily="34" charset="0"/>
                <a:ea typeface="Cambria" pitchFamily="34" charset="-122"/>
                <a:cs typeface="Cambria" pitchFamily="34" charset="-120"/>
              </a:rPr>
              <a:t>5</a:t>
            </a:r>
            <a:endParaRPr lang="en-US" sz="1800" dirty="0"/>
          </a:p>
        </p:txBody>
      </p:sp>
      <p:sp>
        <p:nvSpPr>
          <p:cNvPr id="18" name="Text 16"/>
          <p:cNvSpPr txBox="1"/>
          <p:nvPr/>
        </p:nvSpPr>
        <p:spPr>
          <a:xfrm>
            <a:off x="1417320" y="5056632"/>
            <a:ext cx="5669280" cy="457200"/>
          </a:xfrm>
          <a:prstGeom prst="rect">
            <a:avLst/>
          </a:prstGeom>
          <a:noFill/>
          <a:ln/>
        </p:spPr>
        <p:txBody>
          <a:bodyPr wrap="square" lIns="0" tIns="0" rIns="0" bIns="0" rtlCol="0" anchor="ctr"/>
          <a:lstStyle/>
          <a:p>
            <a:pPr marL="0" indent="0">
              <a:buNone/>
            </a:pPr>
            <a:r>
              <a:rPr lang="en-US" sz="1500" dirty="0">
                <a:solidFill>
                  <a:srgbClr val="2E2A27"/>
                </a:solidFill>
                <a:latin typeface="Calibri" pitchFamily="34" charset="0"/>
                <a:ea typeface="Calibri" pitchFamily="34" charset="-122"/>
                <a:cs typeface="Calibri" pitchFamily="34" charset="-120"/>
              </a:rPr>
              <a:t>Take part in exhibitions and seminars.</a:t>
            </a:r>
            <a:endParaRPr lang="en-US" sz="1500" dirty="0"/>
          </a:p>
        </p:txBody>
      </p:sp>
      <p:sp>
        <p:nvSpPr>
          <p:cNvPr id="19" name="Shape 17"/>
          <p:cNvSpPr/>
          <p:nvPr/>
        </p:nvSpPr>
        <p:spPr>
          <a:xfrm>
            <a:off x="7635240" y="2057400"/>
            <a:ext cx="3703320" cy="3291840"/>
          </a:xfrm>
          <a:prstGeom prst="rect">
            <a:avLst/>
          </a:prstGeom>
          <a:solidFill>
            <a:srgbClr val="F6EFE4"/>
          </a:solidFill>
          <a:ln w="12700">
            <a:solidFill>
              <a:srgbClr val="E2D5C2"/>
            </a:solidFill>
            <a:prstDash val="solid"/>
          </a:ln>
          <a:effectLst>
            <a:outerShdw blurRad="127000" dist="25400" dir="5400000" algn="bl" rotWithShape="0">
              <a:srgbClr val="000000">
                <a:alpha val="18000"/>
              </a:srgbClr>
            </a:outerShdw>
          </a:effectLst>
        </p:spPr>
      </p:sp>
      <p:sp>
        <p:nvSpPr>
          <p:cNvPr id="20" name="Shape 18"/>
          <p:cNvSpPr/>
          <p:nvPr/>
        </p:nvSpPr>
        <p:spPr>
          <a:xfrm>
            <a:off x="7678674" y="1997964"/>
            <a:ext cx="118872" cy="118872"/>
          </a:xfrm>
          <a:prstGeom prst="ellipse">
            <a:avLst/>
          </a:prstGeom>
          <a:solidFill>
            <a:srgbClr val="FFFFFF"/>
          </a:solidFill>
          <a:ln/>
        </p:spPr>
      </p:sp>
      <p:sp>
        <p:nvSpPr>
          <p:cNvPr id="21" name="Shape 19"/>
          <p:cNvSpPr/>
          <p:nvPr/>
        </p:nvSpPr>
        <p:spPr>
          <a:xfrm>
            <a:off x="7678674" y="5289804"/>
            <a:ext cx="118872" cy="118872"/>
          </a:xfrm>
          <a:prstGeom prst="ellipse">
            <a:avLst/>
          </a:prstGeom>
          <a:solidFill>
            <a:srgbClr val="FFFFFF"/>
          </a:solidFill>
          <a:ln/>
        </p:spPr>
      </p:sp>
      <p:sp>
        <p:nvSpPr>
          <p:cNvPr id="22" name="Shape 20"/>
          <p:cNvSpPr/>
          <p:nvPr/>
        </p:nvSpPr>
        <p:spPr>
          <a:xfrm>
            <a:off x="7884414" y="1997964"/>
            <a:ext cx="118872" cy="118872"/>
          </a:xfrm>
          <a:prstGeom prst="ellipse">
            <a:avLst/>
          </a:prstGeom>
          <a:solidFill>
            <a:srgbClr val="FFFFFF"/>
          </a:solidFill>
          <a:ln/>
        </p:spPr>
      </p:sp>
      <p:sp>
        <p:nvSpPr>
          <p:cNvPr id="23" name="Shape 21"/>
          <p:cNvSpPr/>
          <p:nvPr/>
        </p:nvSpPr>
        <p:spPr>
          <a:xfrm>
            <a:off x="7884414" y="5289804"/>
            <a:ext cx="118872" cy="118872"/>
          </a:xfrm>
          <a:prstGeom prst="ellipse">
            <a:avLst/>
          </a:prstGeom>
          <a:solidFill>
            <a:srgbClr val="FFFFFF"/>
          </a:solidFill>
          <a:ln/>
        </p:spPr>
      </p:sp>
      <p:sp>
        <p:nvSpPr>
          <p:cNvPr id="24" name="Shape 22"/>
          <p:cNvSpPr/>
          <p:nvPr/>
        </p:nvSpPr>
        <p:spPr>
          <a:xfrm>
            <a:off x="8090154" y="1997964"/>
            <a:ext cx="118872" cy="118872"/>
          </a:xfrm>
          <a:prstGeom prst="ellipse">
            <a:avLst/>
          </a:prstGeom>
          <a:solidFill>
            <a:srgbClr val="FFFFFF"/>
          </a:solidFill>
          <a:ln/>
        </p:spPr>
      </p:sp>
      <p:sp>
        <p:nvSpPr>
          <p:cNvPr id="25" name="Shape 23"/>
          <p:cNvSpPr/>
          <p:nvPr/>
        </p:nvSpPr>
        <p:spPr>
          <a:xfrm>
            <a:off x="8090154" y="5289804"/>
            <a:ext cx="118872" cy="118872"/>
          </a:xfrm>
          <a:prstGeom prst="ellipse">
            <a:avLst/>
          </a:prstGeom>
          <a:solidFill>
            <a:srgbClr val="FFFFFF"/>
          </a:solidFill>
          <a:ln/>
        </p:spPr>
      </p:sp>
      <p:sp>
        <p:nvSpPr>
          <p:cNvPr id="26" name="Shape 24"/>
          <p:cNvSpPr/>
          <p:nvPr/>
        </p:nvSpPr>
        <p:spPr>
          <a:xfrm>
            <a:off x="8295894" y="1997964"/>
            <a:ext cx="118872" cy="118872"/>
          </a:xfrm>
          <a:prstGeom prst="ellipse">
            <a:avLst/>
          </a:prstGeom>
          <a:solidFill>
            <a:srgbClr val="FFFFFF"/>
          </a:solidFill>
          <a:ln/>
        </p:spPr>
      </p:sp>
      <p:sp>
        <p:nvSpPr>
          <p:cNvPr id="27" name="Shape 25"/>
          <p:cNvSpPr/>
          <p:nvPr/>
        </p:nvSpPr>
        <p:spPr>
          <a:xfrm>
            <a:off x="8295894" y="5289804"/>
            <a:ext cx="118872" cy="118872"/>
          </a:xfrm>
          <a:prstGeom prst="ellipse">
            <a:avLst/>
          </a:prstGeom>
          <a:solidFill>
            <a:srgbClr val="FFFFFF"/>
          </a:solidFill>
          <a:ln/>
        </p:spPr>
      </p:sp>
      <p:sp>
        <p:nvSpPr>
          <p:cNvPr id="28" name="Shape 26"/>
          <p:cNvSpPr/>
          <p:nvPr/>
        </p:nvSpPr>
        <p:spPr>
          <a:xfrm>
            <a:off x="8501634" y="1997964"/>
            <a:ext cx="118872" cy="118872"/>
          </a:xfrm>
          <a:prstGeom prst="ellipse">
            <a:avLst/>
          </a:prstGeom>
          <a:solidFill>
            <a:srgbClr val="FFFFFF"/>
          </a:solidFill>
          <a:ln/>
        </p:spPr>
      </p:sp>
      <p:sp>
        <p:nvSpPr>
          <p:cNvPr id="29" name="Shape 27"/>
          <p:cNvSpPr/>
          <p:nvPr/>
        </p:nvSpPr>
        <p:spPr>
          <a:xfrm>
            <a:off x="8501634" y="5289804"/>
            <a:ext cx="118872" cy="118872"/>
          </a:xfrm>
          <a:prstGeom prst="ellipse">
            <a:avLst/>
          </a:prstGeom>
          <a:solidFill>
            <a:srgbClr val="FFFFFF"/>
          </a:solidFill>
          <a:ln/>
        </p:spPr>
      </p:sp>
      <p:sp>
        <p:nvSpPr>
          <p:cNvPr id="30" name="Shape 28"/>
          <p:cNvSpPr/>
          <p:nvPr/>
        </p:nvSpPr>
        <p:spPr>
          <a:xfrm>
            <a:off x="8707374" y="1997964"/>
            <a:ext cx="118872" cy="118872"/>
          </a:xfrm>
          <a:prstGeom prst="ellipse">
            <a:avLst/>
          </a:prstGeom>
          <a:solidFill>
            <a:srgbClr val="FFFFFF"/>
          </a:solidFill>
          <a:ln/>
        </p:spPr>
      </p:sp>
      <p:sp>
        <p:nvSpPr>
          <p:cNvPr id="31" name="Shape 29"/>
          <p:cNvSpPr/>
          <p:nvPr/>
        </p:nvSpPr>
        <p:spPr>
          <a:xfrm>
            <a:off x="8707374" y="5289804"/>
            <a:ext cx="118872" cy="118872"/>
          </a:xfrm>
          <a:prstGeom prst="ellipse">
            <a:avLst/>
          </a:prstGeom>
          <a:solidFill>
            <a:srgbClr val="FFFFFF"/>
          </a:solidFill>
          <a:ln/>
        </p:spPr>
      </p:sp>
      <p:sp>
        <p:nvSpPr>
          <p:cNvPr id="32" name="Shape 30"/>
          <p:cNvSpPr/>
          <p:nvPr/>
        </p:nvSpPr>
        <p:spPr>
          <a:xfrm>
            <a:off x="8913114" y="1997964"/>
            <a:ext cx="118872" cy="118872"/>
          </a:xfrm>
          <a:prstGeom prst="ellipse">
            <a:avLst/>
          </a:prstGeom>
          <a:solidFill>
            <a:srgbClr val="FFFFFF"/>
          </a:solidFill>
          <a:ln/>
        </p:spPr>
      </p:sp>
      <p:sp>
        <p:nvSpPr>
          <p:cNvPr id="33" name="Shape 31"/>
          <p:cNvSpPr/>
          <p:nvPr/>
        </p:nvSpPr>
        <p:spPr>
          <a:xfrm>
            <a:off x="8913114" y="5289804"/>
            <a:ext cx="118872" cy="118872"/>
          </a:xfrm>
          <a:prstGeom prst="ellipse">
            <a:avLst/>
          </a:prstGeom>
          <a:solidFill>
            <a:srgbClr val="FFFFFF"/>
          </a:solidFill>
          <a:ln/>
        </p:spPr>
      </p:sp>
      <p:sp>
        <p:nvSpPr>
          <p:cNvPr id="34" name="Shape 32"/>
          <p:cNvSpPr/>
          <p:nvPr/>
        </p:nvSpPr>
        <p:spPr>
          <a:xfrm>
            <a:off x="9118854" y="1997964"/>
            <a:ext cx="118872" cy="118872"/>
          </a:xfrm>
          <a:prstGeom prst="ellipse">
            <a:avLst/>
          </a:prstGeom>
          <a:solidFill>
            <a:srgbClr val="FFFFFF"/>
          </a:solidFill>
          <a:ln/>
        </p:spPr>
      </p:sp>
      <p:sp>
        <p:nvSpPr>
          <p:cNvPr id="35" name="Shape 33"/>
          <p:cNvSpPr/>
          <p:nvPr/>
        </p:nvSpPr>
        <p:spPr>
          <a:xfrm>
            <a:off x="9118854" y="5289804"/>
            <a:ext cx="118872" cy="118872"/>
          </a:xfrm>
          <a:prstGeom prst="ellipse">
            <a:avLst/>
          </a:prstGeom>
          <a:solidFill>
            <a:srgbClr val="FFFFFF"/>
          </a:solidFill>
          <a:ln/>
        </p:spPr>
      </p:sp>
      <p:sp>
        <p:nvSpPr>
          <p:cNvPr id="36" name="Shape 34"/>
          <p:cNvSpPr/>
          <p:nvPr/>
        </p:nvSpPr>
        <p:spPr>
          <a:xfrm>
            <a:off x="9324594" y="1997964"/>
            <a:ext cx="118872" cy="118872"/>
          </a:xfrm>
          <a:prstGeom prst="ellipse">
            <a:avLst/>
          </a:prstGeom>
          <a:solidFill>
            <a:srgbClr val="FFFFFF"/>
          </a:solidFill>
          <a:ln/>
        </p:spPr>
      </p:sp>
      <p:sp>
        <p:nvSpPr>
          <p:cNvPr id="37" name="Shape 35"/>
          <p:cNvSpPr/>
          <p:nvPr/>
        </p:nvSpPr>
        <p:spPr>
          <a:xfrm>
            <a:off x="9324594" y="5289804"/>
            <a:ext cx="118872" cy="118872"/>
          </a:xfrm>
          <a:prstGeom prst="ellipse">
            <a:avLst/>
          </a:prstGeom>
          <a:solidFill>
            <a:srgbClr val="FFFFFF"/>
          </a:solidFill>
          <a:ln/>
        </p:spPr>
      </p:sp>
      <p:sp>
        <p:nvSpPr>
          <p:cNvPr id="38" name="Shape 36"/>
          <p:cNvSpPr/>
          <p:nvPr/>
        </p:nvSpPr>
        <p:spPr>
          <a:xfrm>
            <a:off x="9530334" y="1997964"/>
            <a:ext cx="118872" cy="118872"/>
          </a:xfrm>
          <a:prstGeom prst="ellipse">
            <a:avLst/>
          </a:prstGeom>
          <a:solidFill>
            <a:srgbClr val="FFFFFF"/>
          </a:solidFill>
          <a:ln/>
        </p:spPr>
      </p:sp>
      <p:sp>
        <p:nvSpPr>
          <p:cNvPr id="39" name="Shape 37"/>
          <p:cNvSpPr/>
          <p:nvPr/>
        </p:nvSpPr>
        <p:spPr>
          <a:xfrm>
            <a:off x="9530334" y="5289804"/>
            <a:ext cx="118872" cy="118872"/>
          </a:xfrm>
          <a:prstGeom prst="ellipse">
            <a:avLst/>
          </a:prstGeom>
          <a:solidFill>
            <a:srgbClr val="FFFFFF"/>
          </a:solidFill>
          <a:ln/>
        </p:spPr>
      </p:sp>
      <p:sp>
        <p:nvSpPr>
          <p:cNvPr id="40" name="Shape 38"/>
          <p:cNvSpPr/>
          <p:nvPr/>
        </p:nvSpPr>
        <p:spPr>
          <a:xfrm>
            <a:off x="9736074" y="1997964"/>
            <a:ext cx="118872" cy="118872"/>
          </a:xfrm>
          <a:prstGeom prst="ellipse">
            <a:avLst/>
          </a:prstGeom>
          <a:solidFill>
            <a:srgbClr val="FFFFFF"/>
          </a:solidFill>
          <a:ln/>
        </p:spPr>
      </p:sp>
      <p:sp>
        <p:nvSpPr>
          <p:cNvPr id="41" name="Shape 39"/>
          <p:cNvSpPr/>
          <p:nvPr/>
        </p:nvSpPr>
        <p:spPr>
          <a:xfrm>
            <a:off x="9736074" y="5289804"/>
            <a:ext cx="118872" cy="118872"/>
          </a:xfrm>
          <a:prstGeom prst="ellipse">
            <a:avLst/>
          </a:prstGeom>
          <a:solidFill>
            <a:srgbClr val="FFFFFF"/>
          </a:solidFill>
          <a:ln/>
        </p:spPr>
      </p:sp>
      <p:sp>
        <p:nvSpPr>
          <p:cNvPr id="42" name="Shape 40"/>
          <p:cNvSpPr/>
          <p:nvPr/>
        </p:nvSpPr>
        <p:spPr>
          <a:xfrm>
            <a:off x="9941814" y="1997964"/>
            <a:ext cx="118872" cy="118872"/>
          </a:xfrm>
          <a:prstGeom prst="ellipse">
            <a:avLst/>
          </a:prstGeom>
          <a:solidFill>
            <a:srgbClr val="FFFFFF"/>
          </a:solidFill>
          <a:ln/>
        </p:spPr>
      </p:sp>
      <p:sp>
        <p:nvSpPr>
          <p:cNvPr id="43" name="Shape 41"/>
          <p:cNvSpPr/>
          <p:nvPr/>
        </p:nvSpPr>
        <p:spPr>
          <a:xfrm>
            <a:off x="9941814" y="5289804"/>
            <a:ext cx="118872" cy="118872"/>
          </a:xfrm>
          <a:prstGeom prst="ellipse">
            <a:avLst/>
          </a:prstGeom>
          <a:solidFill>
            <a:srgbClr val="FFFFFF"/>
          </a:solidFill>
          <a:ln/>
        </p:spPr>
      </p:sp>
      <p:sp>
        <p:nvSpPr>
          <p:cNvPr id="44" name="Shape 42"/>
          <p:cNvSpPr/>
          <p:nvPr/>
        </p:nvSpPr>
        <p:spPr>
          <a:xfrm>
            <a:off x="10147554" y="1997964"/>
            <a:ext cx="118872" cy="118872"/>
          </a:xfrm>
          <a:prstGeom prst="ellipse">
            <a:avLst/>
          </a:prstGeom>
          <a:solidFill>
            <a:srgbClr val="FFFFFF"/>
          </a:solidFill>
          <a:ln/>
        </p:spPr>
      </p:sp>
      <p:sp>
        <p:nvSpPr>
          <p:cNvPr id="45" name="Shape 43"/>
          <p:cNvSpPr/>
          <p:nvPr/>
        </p:nvSpPr>
        <p:spPr>
          <a:xfrm>
            <a:off x="10147554" y="5289804"/>
            <a:ext cx="118872" cy="118872"/>
          </a:xfrm>
          <a:prstGeom prst="ellipse">
            <a:avLst/>
          </a:prstGeom>
          <a:solidFill>
            <a:srgbClr val="FFFFFF"/>
          </a:solidFill>
          <a:ln/>
        </p:spPr>
      </p:sp>
      <p:sp>
        <p:nvSpPr>
          <p:cNvPr id="46" name="Shape 44"/>
          <p:cNvSpPr/>
          <p:nvPr/>
        </p:nvSpPr>
        <p:spPr>
          <a:xfrm>
            <a:off x="10353294" y="1997964"/>
            <a:ext cx="118872" cy="118872"/>
          </a:xfrm>
          <a:prstGeom prst="ellipse">
            <a:avLst/>
          </a:prstGeom>
          <a:solidFill>
            <a:srgbClr val="FFFFFF"/>
          </a:solidFill>
          <a:ln/>
        </p:spPr>
      </p:sp>
      <p:sp>
        <p:nvSpPr>
          <p:cNvPr id="47" name="Shape 45"/>
          <p:cNvSpPr/>
          <p:nvPr/>
        </p:nvSpPr>
        <p:spPr>
          <a:xfrm>
            <a:off x="10353294" y="5289804"/>
            <a:ext cx="118872" cy="118872"/>
          </a:xfrm>
          <a:prstGeom prst="ellipse">
            <a:avLst/>
          </a:prstGeom>
          <a:solidFill>
            <a:srgbClr val="FFFFFF"/>
          </a:solidFill>
          <a:ln/>
        </p:spPr>
      </p:sp>
      <p:sp>
        <p:nvSpPr>
          <p:cNvPr id="48" name="Shape 46"/>
          <p:cNvSpPr/>
          <p:nvPr/>
        </p:nvSpPr>
        <p:spPr>
          <a:xfrm>
            <a:off x="10559034" y="1997964"/>
            <a:ext cx="118872" cy="118872"/>
          </a:xfrm>
          <a:prstGeom prst="ellipse">
            <a:avLst/>
          </a:prstGeom>
          <a:solidFill>
            <a:srgbClr val="FFFFFF"/>
          </a:solidFill>
          <a:ln/>
        </p:spPr>
      </p:sp>
      <p:sp>
        <p:nvSpPr>
          <p:cNvPr id="49" name="Shape 47"/>
          <p:cNvSpPr/>
          <p:nvPr/>
        </p:nvSpPr>
        <p:spPr>
          <a:xfrm>
            <a:off x="10559034" y="5289804"/>
            <a:ext cx="118872" cy="118872"/>
          </a:xfrm>
          <a:prstGeom prst="ellipse">
            <a:avLst/>
          </a:prstGeom>
          <a:solidFill>
            <a:srgbClr val="FFFFFF"/>
          </a:solidFill>
          <a:ln/>
        </p:spPr>
      </p:sp>
      <p:sp>
        <p:nvSpPr>
          <p:cNvPr id="50" name="Shape 48"/>
          <p:cNvSpPr/>
          <p:nvPr/>
        </p:nvSpPr>
        <p:spPr>
          <a:xfrm>
            <a:off x="10764774" y="1997964"/>
            <a:ext cx="118872" cy="118872"/>
          </a:xfrm>
          <a:prstGeom prst="ellipse">
            <a:avLst/>
          </a:prstGeom>
          <a:solidFill>
            <a:srgbClr val="FFFFFF"/>
          </a:solidFill>
          <a:ln/>
        </p:spPr>
      </p:sp>
      <p:sp>
        <p:nvSpPr>
          <p:cNvPr id="51" name="Shape 49"/>
          <p:cNvSpPr/>
          <p:nvPr/>
        </p:nvSpPr>
        <p:spPr>
          <a:xfrm>
            <a:off x="10764774" y="5289804"/>
            <a:ext cx="118872" cy="118872"/>
          </a:xfrm>
          <a:prstGeom prst="ellipse">
            <a:avLst/>
          </a:prstGeom>
          <a:solidFill>
            <a:srgbClr val="FFFFFF"/>
          </a:solidFill>
          <a:ln/>
        </p:spPr>
      </p:sp>
      <p:sp>
        <p:nvSpPr>
          <p:cNvPr id="52" name="Shape 50"/>
          <p:cNvSpPr/>
          <p:nvPr/>
        </p:nvSpPr>
        <p:spPr>
          <a:xfrm>
            <a:off x="10970514" y="1997964"/>
            <a:ext cx="118872" cy="118872"/>
          </a:xfrm>
          <a:prstGeom prst="ellipse">
            <a:avLst/>
          </a:prstGeom>
          <a:solidFill>
            <a:srgbClr val="FFFFFF"/>
          </a:solidFill>
          <a:ln/>
        </p:spPr>
      </p:sp>
      <p:sp>
        <p:nvSpPr>
          <p:cNvPr id="53" name="Shape 51"/>
          <p:cNvSpPr/>
          <p:nvPr/>
        </p:nvSpPr>
        <p:spPr>
          <a:xfrm>
            <a:off x="10970514" y="5289804"/>
            <a:ext cx="118872" cy="118872"/>
          </a:xfrm>
          <a:prstGeom prst="ellipse">
            <a:avLst/>
          </a:prstGeom>
          <a:solidFill>
            <a:srgbClr val="FFFFFF"/>
          </a:solidFill>
          <a:ln/>
        </p:spPr>
      </p:sp>
      <p:sp>
        <p:nvSpPr>
          <p:cNvPr id="54" name="Shape 52"/>
          <p:cNvSpPr/>
          <p:nvPr/>
        </p:nvSpPr>
        <p:spPr>
          <a:xfrm>
            <a:off x="11176254" y="1997964"/>
            <a:ext cx="118872" cy="118872"/>
          </a:xfrm>
          <a:prstGeom prst="ellipse">
            <a:avLst/>
          </a:prstGeom>
          <a:solidFill>
            <a:srgbClr val="FFFFFF"/>
          </a:solidFill>
          <a:ln/>
        </p:spPr>
      </p:sp>
      <p:sp>
        <p:nvSpPr>
          <p:cNvPr id="55" name="Shape 53"/>
          <p:cNvSpPr/>
          <p:nvPr/>
        </p:nvSpPr>
        <p:spPr>
          <a:xfrm>
            <a:off x="11176254" y="5289804"/>
            <a:ext cx="118872" cy="118872"/>
          </a:xfrm>
          <a:prstGeom prst="ellipse">
            <a:avLst/>
          </a:prstGeom>
          <a:solidFill>
            <a:srgbClr val="FFFFFF"/>
          </a:solidFill>
          <a:ln/>
        </p:spPr>
      </p:sp>
      <p:sp>
        <p:nvSpPr>
          <p:cNvPr id="56" name="Shape 54"/>
          <p:cNvSpPr/>
          <p:nvPr/>
        </p:nvSpPr>
        <p:spPr>
          <a:xfrm>
            <a:off x="7575804" y="2100834"/>
            <a:ext cx="118872" cy="118872"/>
          </a:xfrm>
          <a:prstGeom prst="ellipse">
            <a:avLst/>
          </a:prstGeom>
          <a:solidFill>
            <a:srgbClr val="FFFFFF"/>
          </a:solidFill>
          <a:ln/>
        </p:spPr>
      </p:sp>
      <p:sp>
        <p:nvSpPr>
          <p:cNvPr id="57" name="Shape 55"/>
          <p:cNvSpPr/>
          <p:nvPr/>
        </p:nvSpPr>
        <p:spPr>
          <a:xfrm>
            <a:off x="11279124" y="2100834"/>
            <a:ext cx="118872" cy="118872"/>
          </a:xfrm>
          <a:prstGeom prst="ellipse">
            <a:avLst/>
          </a:prstGeom>
          <a:solidFill>
            <a:srgbClr val="FFFFFF"/>
          </a:solidFill>
          <a:ln/>
        </p:spPr>
      </p:sp>
      <p:sp>
        <p:nvSpPr>
          <p:cNvPr id="58" name="Shape 56"/>
          <p:cNvSpPr/>
          <p:nvPr/>
        </p:nvSpPr>
        <p:spPr>
          <a:xfrm>
            <a:off x="7575804" y="2306574"/>
            <a:ext cx="118872" cy="118872"/>
          </a:xfrm>
          <a:prstGeom prst="ellipse">
            <a:avLst/>
          </a:prstGeom>
          <a:solidFill>
            <a:srgbClr val="FFFFFF"/>
          </a:solidFill>
          <a:ln/>
        </p:spPr>
      </p:sp>
      <p:sp>
        <p:nvSpPr>
          <p:cNvPr id="59" name="Shape 57"/>
          <p:cNvSpPr/>
          <p:nvPr/>
        </p:nvSpPr>
        <p:spPr>
          <a:xfrm>
            <a:off x="11279124" y="2306574"/>
            <a:ext cx="118872" cy="118872"/>
          </a:xfrm>
          <a:prstGeom prst="ellipse">
            <a:avLst/>
          </a:prstGeom>
          <a:solidFill>
            <a:srgbClr val="FFFFFF"/>
          </a:solidFill>
          <a:ln/>
        </p:spPr>
      </p:sp>
      <p:sp>
        <p:nvSpPr>
          <p:cNvPr id="60" name="Shape 58"/>
          <p:cNvSpPr/>
          <p:nvPr/>
        </p:nvSpPr>
        <p:spPr>
          <a:xfrm>
            <a:off x="7575804" y="2512314"/>
            <a:ext cx="118872" cy="118872"/>
          </a:xfrm>
          <a:prstGeom prst="ellipse">
            <a:avLst/>
          </a:prstGeom>
          <a:solidFill>
            <a:srgbClr val="FFFFFF"/>
          </a:solidFill>
          <a:ln/>
        </p:spPr>
      </p:sp>
      <p:sp>
        <p:nvSpPr>
          <p:cNvPr id="61" name="Shape 59"/>
          <p:cNvSpPr/>
          <p:nvPr/>
        </p:nvSpPr>
        <p:spPr>
          <a:xfrm>
            <a:off x="11279124" y="2512314"/>
            <a:ext cx="118872" cy="118872"/>
          </a:xfrm>
          <a:prstGeom prst="ellipse">
            <a:avLst/>
          </a:prstGeom>
          <a:solidFill>
            <a:srgbClr val="FFFFFF"/>
          </a:solidFill>
          <a:ln/>
        </p:spPr>
      </p:sp>
      <p:sp>
        <p:nvSpPr>
          <p:cNvPr id="62" name="Shape 60"/>
          <p:cNvSpPr/>
          <p:nvPr/>
        </p:nvSpPr>
        <p:spPr>
          <a:xfrm>
            <a:off x="7575804" y="2718054"/>
            <a:ext cx="118872" cy="118872"/>
          </a:xfrm>
          <a:prstGeom prst="ellipse">
            <a:avLst/>
          </a:prstGeom>
          <a:solidFill>
            <a:srgbClr val="FFFFFF"/>
          </a:solidFill>
          <a:ln/>
        </p:spPr>
      </p:sp>
      <p:sp>
        <p:nvSpPr>
          <p:cNvPr id="63" name="Shape 61"/>
          <p:cNvSpPr/>
          <p:nvPr/>
        </p:nvSpPr>
        <p:spPr>
          <a:xfrm>
            <a:off x="11279124" y="2718054"/>
            <a:ext cx="118872" cy="118872"/>
          </a:xfrm>
          <a:prstGeom prst="ellipse">
            <a:avLst/>
          </a:prstGeom>
          <a:solidFill>
            <a:srgbClr val="FFFFFF"/>
          </a:solidFill>
          <a:ln/>
        </p:spPr>
      </p:sp>
      <p:sp>
        <p:nvSpPr>
          <p:cNvPr id="64" name="Shape 62"/>
          <p:cNvSpPr/>
          <p:nvPr/>
        </p:nvSpPr>
        <p:spPr>
          <a:xfrm>
            <a:off x="7575804" y="2923794"/>
            <a:ext cx="118872" cy="118872"/>
          </a:xfrm>
          <a:prstGeom prst="ellipse">
            <a:avLst/>
          </a:prstGeom>
          <a:solidFill>
            <a:srgbClr val="FFFFFF"/>
          </a:solidFill>
          <a:ln/>
        </p:spPr>
      </p:sp>
      <p:sp>
        <p:nvSpPr>
          <p:cNvPr id="65" name="Shape 63"/>
          <p:cNvSpPr/>
          <p:nvPr/>
        </p:nvSpPr>
        <p:spPr>
          <a:xfrm>
            <a:off x="11279124" y="2923794"/>
            <a:ext cx="118872" cy="118872"/>
          </a:xfrm>
          <a:prstGeom prst="ellipse">
            <a:avLst/>
          </a:prstGeom>
          <a:solidFill>
            <a:srgbClr val="FFFFFF"/>
          </a:solidFill>
          <a:ln/>
        </p:spPr>
      </p:sp>
      <p:sp>
        <p:nvSpPr>
          <p:cNvPr id="66" name="Shape 64"/>
          <p:cNvSpPr/>
          <p:nvPr/>
        </p:nvSpPr>
        <p:spPr>
          <a:xfrm>
            <a:off x="7575804" y="3129534"/>
            <a:ext cx="118872" cy="118872"/>
          </a:xfrm>
          <a:prstGeom prst="ellipse">
            <a:avLst/>
          </a:prstGeom>
          <a:solidFill>
            <a:srgbClr val="FFFFFF"/>
          </a:solidFill>
          <a:ln/>
        </p:spPr>
      </p:sp>
      <p:sp>
        <p:nvSpPr>
          <p:cNvPr id="67" name="Shape 65"/>
          <p:cNvSpPr/>
          <p:nvPr/>
        </p:nvSpPr>
        <p:spPr>
          <a:xfrm>
            <a:off x="11279124" y="3129534"/>
            <a:ext cx="118872" cy="118872"/>
          </a:xfrm>
          <a:prstGeom prst="ellipse">
            <a:avLst/>
          </a:prstGeom>
          <a:solidFill>
            <a:srgbClr val="FFFFFF"/>
          </a:solidFill>
          <a:ln/>
        </p:spPr>
      </p:sp>
      <p:sp>
        <p:nvSpPr>
          <p:cNvPr id="68" name="Shape 66"/>
          <p:cNvSpPr/>
          <p:nvPr/>
        </p:nvSpPr>
        <p:spPr>
          <a:xfrm>
            <a:off x="7575804" y="3335274"/>
            <a:ext cx="118872" cy="118872"/>
          </a:xfrm>
          <a:prstGeom prst="ellipse">
            <a:avLst/>
          </a:prstGeom>
          <a:solidFill>
            <a:srgbClr val="FFFFFF"/>
          </a:solidFill>
          <a:ln/>
        </p:spPr>
      </p:sp>
      <p:sp>
        <p:nvSpPr>
          <p:cNvPr id="69" name="Shape 67"/>
          <p:cNvSpPr/>
          <p:nvPr/>
        </p:nvSpPr>
        <p:spPr>
          <a:xfrm>
            <a:off x="11279124" y="3335274"/>
            <a:ext cx="118872" cy="118872"/>
          </a:xfrm>
          <a:prstGeom prst="ellipse">
            <a:avLst/>
          </a:prstGeom>
          <a:solidFill>
            <a:srgbClr val="FFFFFF"/>
          </a:solidFill>
          <a:ln/>
        </p:spPr>
      </p:sp>
      <p:sp>
        <p:nvSpPr>
          <p:cNvPr id="70" name="Shape 68"/>
          <p:cNvSpPr/>
          <p:nvPr/>
        </p:nvSpPr>
        <p:spPr>
          <a:xfrm>
            <a:off x="7575804" y="3541014"/>
            <a:ext cx="118872" cy="118872"/>
          </a:xfrm>
          <a:prstGeom prst="ellipse">
            <a:avLst/>
          </a:prstGeom>
          <a:solidFill>
            <a:srgbClr val="FFFFFF"/>
          </a:solidFill>
          <a:ln/>
        </p:spPr>
      </p:sp>
      <p:sp>
        <p:nvSpPr>
          <p:cNvPr id="71" name="Shape 69"/>
          <p:cNvSpPr/>
          <p:nvPr/>
        </p:nvSpPr>
        <p:spPr>
          <a:xfrm>
            <a:off x="11279124" y="3541014"/>
            <a:ext cx="118872" cy="118872"/>
          </a:xfrm>
          <a:prstGeom prst="ellipse">
            <a:avLst/>
          </a:prstGeom>
          <a:solidFill>
            <a:srgbClr val="FFFFFF"/>
          </a:solidFill>
          <a:ln/>
        </p:spPr>
      </p:sp>
      <p:sp>
        <p:nvSpPr>
          <p:cNvPr id="72" name="Shape 70"/>
          <p:cNvSpPr/>
          <p:nvPr/>
        </p:nvSpPr>
        <p:spPr>
          <a:xfrm>
            <a:off x="7575804" y="3746754"/>
            <a:ext cx="118872" cy="118872"/>
          </a:xfrm>
          <a:prstGeom prst="ellipse">
            <a:avLst/>
          </a:prstGeom>
          <a:solidFill>
            <a:srgbClr val="FFFFFF"/>
          </a:solidFill>
          <a:ln/>
        </p:spPr>
      </p:sp>
      <p:sp>
        <p:nvSpPr>
          <p:cNvPr id="73" name="Shape 71"/>
          <p:cNvSpPr/>
          <p:nvPr/>
        </p:nvSpPr>
        <p:spPr>
          <a:xfrm>
            <a:off x="11279124" y="3746754"/>
            <a:ext cx="118872" cy="118872"/>
          </a:xfrm>
          <a:prstGeom prst="ellipse">
            <a:avLst/>
          </a:prstGeom>
          <a:solidFill>
            <a:srgbClr val="FFFFFF"/>
          </a:solidFill>
          <a:ln/>
        </p:spPr>
      </p:sp>
      <p:sp>
        <p:nvSpPr>
          <p:cNvPr id="74" name="Shape 72"/>
          <p:cNvSpPr/>
          <p:nvPr/>
        </p:nvSpPr>
        <p:spPr>
          <a:xfrm>
            <a:off x="7575804" y="3952494"/>
            <a:ext cx="118872" cy="118872"/>
          </a:xfrm>
          <a:prstGeom prst="ellipse">
            <a:avLst/>
          </a:prstGeom>
          <a:solidFill>
            <a:srgbClr val="FFFFFF"/>
          </a:solidFill>
          <a:ln/>
        </p:spPr>
      </p:sp>
      <p:sp>
        <p:nvSpPr>
          <p:cNvPr id="75" name="Shape 73"/>
          <p:cNvSpPr/>
          <p:nvPr/>
        </p:nvSpPr>
        <p:spPr>
          <a:xfrm>
            <a:off x="11279124" y="3952494"/>
            <a:ext cx="118872" cy="118872"/>
          </a:xfrm>
          <a:prstGeom prst="ellipse">
            <a:avLst/>
          </a:prstGeom>
          <a:solidFill>
            <a:srgbClr val="FFFFFF"/>
          </a:solidFill>
          <a:ln/>
        </p:spPr>
      </p:sp>
      <p:sp>
        <p:nvSpPr>
          <p:cNvPr id="76" name="Shape 74"/>
          <p:cNvSpPr/>
          <p:nvPr/>
        </p:nvSpPr>
        <p:spPr>
          <a:xfrm>
            <a:off x="7575804" y="4158234"/>
            <a:ext cx="118872" cy="118872"/>
          </a:xfrm>
          <a:prstGeom prst="ellipse">
            <a:avLst/>
          </a:prstGeom>
          <a:solidFill>
            <a:srgbClr val="FFFFFF"/>
          </a:solidFill>
          <a:ln/>
        </p:spPr>
      </p:sp>
      <p:sp>
        <p:nvSpPr>
          <p:cNvPr id="77" name="Shape 75"/>
          <p:cNvSpPr/>
          <p:nvPr/>
        </p:nvSpPr>
        <p:spPr>
          <a:xfrm>
            <a:off x="11279124" y="4158234"/>
            <a:ext cx="118872" cy="118872"/>
          </a:xfrm>
          <a:prstGeom prst="ellipse">
            <a:avLst/>
          </a:prstGeom>
          <a:solidFill>
            <a:srgbClr val="FFFFFF"/>
          </a:solidFill>
          <a:ln/>
        </p:spPr>
      </p:sp>
      <p:sp>
        <p:nvSpPr>
          <p:cNvPr id="78" name="Shape 76"/>
          <p:cNvSpPr/>
          <p:nvPr/>
        </p:nvSpPr>
        <p:spPr>
          <a:xfrm>
            <a:off x="7575804" y="4363974"/>
            <a:ext cx="118872" cy="118872"/>
          </a:xfrm>
          <a:prstGeom prst="ellipse">
            <a:avLst/>
          </a:prstGeom>
          <a:solidFill>
            <a:srgbClr val="FFFFFF"/>
          </a:solidFill>
          <a:ln/>
        </p:spPr>
      </p:sp>
      <p:sp>
        <p:nvSpPr>
          <p:cNvPr id="79" name="Shape 77"/>
          <p:cNvSpPr/>
          <p:nvPr/>
        </p:nvSpPr>
        <p:spPr>
          <a:xfrm>
            <a:off x="11279124" y="4363974"/>
            <a:ext cx="118872" cy="118872"/>
          </a:xfrm>
          <a:prstGeom prst="ellipse">
            <a:avLst/>
          </a:prstGeom>
          <a:solidFill>
            <a:srgbClr val="FFFFFF"/>
          </a:solidFill>
          <a:ln/>
        </p:spPr>
      </p:sp>
      <p:sp>
        <p:nvSpPr>
          <p:cNvPr id="80" name="Shape 78"/>
          <p:cNvSpPr/>
          <p:nvPr/>
        </p:nvSpPr>
        <p:spPr>
          <a:xfrm>
            <a:off x="7575804" y="4569714"/>
            <a:ext cx="118872" cy="118872"/>
          </a:xfrm>
          <a:prstGeom prst="ellipse">
            <a:avLst/>
          </a:prstGeom>
          <a:solidFill>
            <a:srgbClr val="FFFFFF"/>
          </a:solidFill>
          <a:ln/>
        </p:spPr>
      </p:sp>
      <p:sp>
        <p:nvSpPr>
          <p:cNvPr id="81" name="Shape 79"/>
          <p:cNvSpPr/>
          <p:nvPr/>
        </p:nvSpPr>
        <p:spPr>
          <a:xfrm>
            <a:off x="11279124" y="4569714"/>
            <a:ext cx="118872" cy="118872"/>
          </a:xfrm>
          <a:prstGeom prst="ellipse">
            <a:avLst/>
          </a:prstGeom>
          <a:solidFill>
            <a:srgbClr val="FFFFFF"/>
          </a:solidFill>
          <a:ln/>
        </p:spPr>
      </p:sp>
      <p:sp>
        <p:nvSpPr>
          <p:cNvPr id="82" name="Shape 80"/>
          <p:cNvSpPr/>
          <p:nvPr/>
        </p:nvSpPr>
        <p:spPr>
          <a:xfrm>
            <a:off x="7575804" y="4775454"/>
            <a:ext cx="118872" cy="118872"/>
          </a:xfrm>
          <a:prstGeom prst="ellipse">
            <a:avLst/>
          </a:prstGeom>
          <a:solidFill>
            <a:srgbClr val="FFFFFF"/>
          </a:solidFill>
          <a:ln/>
        </p:spPr>
      </p:sp>
      <p:sp>
        <p:nvSpPr>
          <p:cNvPr id="83" name="Shape 81"/>
          <p:cNvSpPr/>
          <p:nvPr/>
        </p:nvSpPr>
        <p:spPr>
          <a:xfrm>
            <a:off x="11279124" y="4775454"/>
            <a:ext cx="118872" cy="118872"/>
          </a:xfrm>
          <a:prstGeom prst="ellipse">
            <a:avLst/>
          </a:prstGeom>
          <a:solidFill>
            <a:srgbClr val="FFFFFF"/>
          </a:solidFill>
          <a:ln/>
        </p:spPr>
      </p:sp>
      <p:sp>
        <p:nvSpPr>
          <p:cNvPr id="84" name="Shape 82"/>
          <p:cNvSpPr/>
          <p:nvPr/>
        </p:nvSpPr>
        <p:spPr>
          <a:xfrm>
            <a:off x="7575804" y="4981194"/>
            <a:ext cx="118872" cy="118872"/>
          </a:xfrm>
          <a:prstGeom prst="ellipse">
            <a:avLst/>
          </a:prstGeom>
          <a:solidFill>
            <a:srgbClr val="FFFFFF"/>
          </a:solidFill>
          <a:ln/>
        </p:spPr>
      </p:sp>
      <p:sp>
        <p:nvSpPr>
          <p:cNvPr id="85" name="Shape 83"/>
          <p:cNvSpPr/>
          <p:nvPr/>
        </p:nvSpPr>
        <p:spPr>
          <a:xfrm>
            <a:off x="11279124" y="4981194"/>
            <a:ext cx="118872" cy="118872"/>
          </a:xfrm>
          <a:prstGeom prst="ellipse">
            <a:avLst/>
          </a:prstGeom>
          <a:solidFill>
            <a:srgbClr val="FFFFFF"/>
          </a:solidFill>
          <a:ln/>
        </p:spPr>
      </p:sp>
      <p:sp>
        <p:nvSpPr>
          <p:cNvPr id="86" name="Shape 84"/>
          <p:cNvSpPr/>
          <p:nvPr/>
        </p:nvSpPr>
        <p:spPr>
          <a:xfrm>
            <a:off x="7575804" y="5186934"/>
            <a:ext cx="118872" cy="118872"/>
          </a:xfrm>
          <a:prstGeom prst="ellipse">
            <a:avLst/>
          </a:prstGeom>
          <a:solidFill>
            <a:srgbClr val="FFFFFF"/>
          </a:solidFill>
          <a:ln/>
        </p:spPr>
      </p:sp>
      <p:sp>
        <p:nvSpPr>
          <p:cNvPr id="87" name="Shape 85"/>
          <p:cNvSpPr/>
          <p:nvPr/>
        </p:nvSpPr>
        <p:spPr>
          <a:xfrm>
            <a:off x="11279124" y="5186934"/>
            <a:ext cx="118872" cy="118872"/>
          </a:xfrm>
          <a:prstGeom prst="ellipse">
            <a:avLst/>
          </a:prstGeom>
          <a:solidFill>
            <a:srgbClr val="FFFFFF"/>
          </a:solidFill>
          <a:ln/>
        </p:spPr>
      </p:sp>
      <p:sp>
        <p:nvSpPr>
          <p:cNvPr id="88" name="Text 86"/>
          <p:cNvSpPr txBox="1"/>
          <p:nvPr/>
        </p:nvSpPr>
        <p:spPr>
          <a:xfrm>
            <a:off x="7818120" y="2286000"/>
            <a:ext cx="3337560" cy="274320"/>
          </a:xfrm>
          <a:prstGeom prst="rect">
            <a:avLst/>
          </a:prstGeom>
          <a:noFill/>
          <a:ln/>
        </p:spPr>
        <p:txBody>
          <a:bodyPr wrap="square" lIns="0" tIns="0" rIns="0" bIns="0" rtlCol="0" anchor="ctr"/>
          <a:lstStyle/>
          <a:p>
            <a:pPr marL="0" indent="0" algn="ctr">
              <a:buNone/>
            </a:pPr>
            <a:r>
              <a:rPr lang="en-US" sz="1000" b="1" kern="0" spc="100" dirty="0">
                <a:solidFill>
                  <a:srgbClr val="A26769"/>
                </a:solidFill>
                <a:latin typeface="Calibri" pitchFamily="34" charset="0"/>
                <a:ea typeface="Calibri" pitchFamily="34" charset="-122"/>
                <a:cs typeface="Calibri" pitchFamily="34" charset="-120"/>
              </a:rPr>
              <a:t>KEY CATALOGUES</a:t>
            </a:r>
            <a:endParaRPr lang="en-US" sz="1000" dirty="0"/>
          </a:p>
        </p:txBody>
      </p:sp>
      <p:sp>
        <p:nvSpPr>
          <p:cNvPr id="89" name="Text 87"/>
          <p:cNvSpPr txBox="1"/>
          <p:nvPr/>
        </p:nvSpPr>
        <p:spPr>
          <a:xfrm>
            <a:off x="7818120" y="2697480"/>
            <a:ext cx="3337560" cy="502920"/>
          </a:xfrm>
          <a:prstGeom prst="rect">
            <a:avLst/>
          </a:prstGeom>
          <a:noFill/>
          <a:ln/>
        </p:spPr>
        <p:txBody>
          <a:bodyPr wrap="square" lIns="0" tIns="0" rIns="0" bIns="0" rtlCol="0" anchor="ctr"/>
          <a:lstStyle/>
          <a:p>
            <a:pPr marL="0" indent="0" algn="ctr">
              <a:buNone/>
            </a:pPr>
            <a:r>
              <a:rPr lang="en-US" sz="2400" b="1" dirty="0">
                <a:solidFill>
                  <a:srgbClr val="6D2E46"/>
                </a:solidFill>
                <a:latin typeface="Cambria" pitchFamily="34" charset="0"/>
                <a:ea typeface="Cambria" pitchFamily="34" charset="-122"/>
                <a:cs typeface="Cambria" pitchFamily="34" charset="-120"/>
              </a:rPr>
              <a:t>Michel</a:t>
            </a:r>
            <a:endParaRPr lang="en-US" sz="2400" dirty="0"/>
          </a:p>
        </p:txBody>
      </p:sp>
      <p:sp>
        <p:nvSpPr>
          <p:cNvPr id="90" name="Text 88"/>
          <p:cNvSpPr txBox="1"/>
          <p:nvPr/>
        </p:nvSpPr>
        <p:spPr>
          <a:xfrm>
            <a:off x="7818120" y="3355848"/>
            <a:ext cx="3337560" cy="502920"/>
          </a:xfrm>
          <a:prstGeom prst="rect">
            <a:avLst/>
          </a:prstGeom>
          <a:noFill/>
          <a:ln/>
        </p:spPr>
        <p:txBody>
          <a:bodyPr wrap="square" lIns="0" tIns="0" rIns="0" bIns="0" rtlCol="0" anchor="ctr"/>
          <a:lstStyle/>
          <a:p>
            <a:pPr marL="0" indent="0" algn="ctr">
              <a:buNone/>
            </a:pPr>
            <a:r>
              <a:rPr lang="en-US" sz="2400" b="1" dirty="0">
                <a:solidFill>
                  <a:srgbClr val="6D2E46"/>
                </a:solidFill>
                <a:latin typeface="Cambria" pitchFamily="34" charset="0"/>
                <a:ea typeface="Cambria" pitchFamily="34" charset="-122"/>
                <a:cs typeface="Cambria" pitchFamily="34" charset="-120"/>
              </a:rPr>
              <a:t>Scott</a:t>
            </a:r>
            <a:endParaRPr lang="en-US" sz="2400" dirty="0"/>
          </a:p>
        </p:txBody>
      </p:sp>
      <p:sp>
        <p:nvSpPr>
          <p:cNvPr id="91" name="Text 89"/>
          <p:cNvSpPr txBox="1"/>
          <p:nvPr/>
        </p:nvSpPr>
        <p:spPr>
          <a:xfrm>
            <a:off x="7818120" y="4014216"/>
            <a:ext cx="3337560" cy="502920"/>
          </a:xfrm>
          <a:prstGeom prst="rect">
            <a:avLst/>
          </a:prstGeom>
          <a:noFill/>
          <a:ln/>
        </p:spPr>
        <p:txBody>
          <a:bodyPr wrap="square" lIns="0" tIns="0" rIns="0" bIns="0" rtlCol="0" anchor="ctr"/>
          <a:lstStyle/>
          <a:p>
            <a:pPr marL="0" indent="0" algn="ctr">
              <a:buNone/>
            </a:pPr>
            <a:r>
              <a:rPr lang="bg-BG" sz="2400" b="1" dirty="0" smtClean="0">
                <a:solidFill>
                  <a:srgbClr val="6D2E46"/>
                </a:solidFill>
                <a:latin typeface="Cambria" pitchFamily="34" charset="0"/>
                <a:ea typeface="Cambria" pitchFamily="34" charset="-122"/>
                <a:cs typeface="Cambria" pitchFamily="34" charset="-120"/>
              </a:rPr>
              <a:t>FEPRA (BG)</a:t>
            </a:r>
            <a:r>
              <a:rPr lang="en-US" sz="2400" b="1" dirty="0" smtClean="0">
                <a:solidFill>
                  <a:srgbClr val="6D2E46"/>
                </a:solidFill>
                <a:latin typeface="Cambria" pitchFamily="34" charset="0"/>
                <a:ea typeface="Cambria" pitchFamily="34" charset="-122"/>
                <a:cs typeface="Cambria" pitchFamily="34" charset="-120"/>
              </a:rPr>
              <a:t/>
            </a:r>
            <a:r>
              <a:rPr lang="bg-BG" sz="2400" b="1" dirty="0" smtClean="0">
                <a:solidFill>
                  <a:srgbClr val="6D2E46"/>
                </a:solidFill>
                <a:latin typeface="Cambria" pitchFamily="34" charset="0"/>
                <a:ea typeface="Cambria" pitchFamily="34" charset="-122"/>
                <a:cs typeface="Cambria" pitchFamily="34" charset="-120"/>
              </a:rPr>
              <a:t/>
            </a:r>
            <a:endParaRPr lang="en-US" sz="2400" dirty="0"/>
          </a:p>
        </p:txBody>
      </p:sp>
      <p:pic>
        <p:nvPicPr>
          <p:cNvPr id="92" name="Image 0" descr="preencoded.png"/>
          <p:cNvPicPr>
            <a:picLocks noChangeAspect="1"/>
          </p:cNvPicPr>
          <p:nvPr/>
        </p:nvPicPr>
        <p:blipFill>
          <a:blip r:embed="rId3"/>
          <a:stretch>
            <a:fillRect/>
          </a:stretch>
        </p:blipFill>
        <p:spPr>
          <a:xfrm>
            <a:off x="9144000" y="4709160"/>
            <a:ext cx="411480" cy="411480"/>
          </a:xfrm>
          <a:prstGeom prst="rect">
            <a:avLst/>
          </a:prstGeom>
        </p:spPr>
      </p:pic>
      <p:sp>
        <p:nvSpPr>
          <p:cNvPr id="93" name="Text 90"/>
          <p:cNvSpPr txBox="1"/>
          <p:nvPr/>
        </p:nvSpPr>
        <p:spPr>
          <a:xfrm>
            <a:off x="640080" y="5852160"/>
            <a:ext cx="6400800" cy="457200"/>
          </a:xfrm>
          <a:prstGeom prst="rect">
            <a:avLst/>
          </a:prstGeom>
          <a:noFill/>
          <a:ln/>
        </p:spPr>
        <p:txBody>
          <a:bodyPr wrap="square" lIns="0" tIns="0" rIns="0" bIns="0" rtlCol="0" anchor="ctr"/>
          <a:lstStyle/>
          <a:p>
            <a:pPr marL="0" indent="0">
              <a:buNone/>
            </a:pPr>
            <a:r>
              <a:rPr lang="en-US" sz="1300" i="1" dirty="0">
                <a:solidFill>
                  <a:srgbClr val="6E645C"/>
                </a:solidFill>
                <a:latin typeface="Calibri" pitchFamily="34" charset="0"/>
                <a:ea typeface="Calibri" pitchFamily="34" charset="-122"/>
                <a:cs typeface="Calibri" pitchFamily="34" charset="-120"/>
              </a:rPr>
              <a:t>The catalogue is every collector's first reference tool.</a:t>
            </a:r>
            <a:endParaRPr lang="en-US" sz="13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3D1A26"/>
          </a:solidFill>
          <a:ln/>
        </p:spPr>
      </p:sp>
      <p:sp>
        <p:nvSpPr>
          <p:cNvPr id="3" name="Text 1"/>
          <p:cNvSpPr txBox="1"/>
          <p:nvPr/>
        </p:nvSpPr>
        <p:spPr>
          <a:xfrm>
            <a:off x="640080" y="1371600"/>
            <a:ext cx="6949440" cy="731520"/>
          </a:xfrm>
          <a:prstGeom prst="rect">
            <a:avLst/>
          </a:prstGeom>
          <a:noFill/>
          <a:ln/>
        </p:spPr>
        <p:txBody>
          <a:bodyPr wrap="square" lIns="0" tIns="0" rIns="0" bIns="0" rtlCol="0" anchor="ctr"/>
          <a:lstStyle/>
          <a:p>
            <a:pPr marL="0" indent="0">
              <a:buNone/>
            </a:pPr>
            <a:r>
              <a:rPr lang="en-US" sz="3600" b="1" dirty="0">
                <a:solidFill>
                  <a:srgbClr val="F6EFE4"/>
                </a:solidFill>
                <a:latin typeface="Cambria" pitchFamily="34" charset="0"/>
                <a:ea typeface="Cambria" pitchFamily="34" charset="-122"/>
                <a:cs typeface="Cambria" pitchFamily="34" charset="-120"/>
              </a:rPr>
              <a:t>Conclusion</a:t>
            </a:r>
            <a:endParaRPr lang="en-US" sz="3600" dirty="0"/>
          </a:p>
        </p:txBody>
      </p:sp>
      <p:sp>
        <p:nvSpPr>
          <p:cNvPr id="4" name="Shape 2"/>
          <p:cNvSpPr/>
          <p:nvPr/>
        </p:nvSpPr>
        <p:spPr>
          <a:xfrm>
            <a:off x="640080" y="2240280"/>
            <a:ext cx="1005840" cy="27432"/>
          </a:xfrm>
          <a:prstGeom prst="rect">
            <a:avLst/>
          </a:prstGeom>
          <a:solidFill>
            <a:srgbClr val="C08A2E"/>
          </a:solidFill>
          <a:ln/>
        </p:spPr>
      </p:sp>
      <p:sp>
        <p:nvSpPr>
          <p:cNvPr id="5" name="Text 3"/>
          <p:cNvSpPr txBox="1"/>
          <p:nvPr/>
        </p:nvSpPr>
        <p:spPr>
          <a:xfrm>
            <a:off x="640080" y="2560320"/>
            <a:ext cx="6766560" cy="1005840"/>
          </a:xfrm>
          <a:prstGeom prst="rect">
            <a:avLst/>
          </a:prstGeom>
          <a:noFill/>
          <a:ln/>
        </p:spPr>
        <p:txBody>
          <a:bodyPr wrap="square" lIns="0" tIns="0" rIns="0" bIns="0" rtlCol="0" anchor="ctr"/>
          <a:lstStyle/>
          <a:p>
            <a:pPr marL="0" indent="0">
              <a:lnSpc>
                <a:spcPts val="3200"/>
              </a:lnSpc>
              <a:buNone/>
            </a:pPr>
            <a:r>
              <a:rPr lang="en-US" sz="2200" dirty="0">
                <a:solidFill>
                  <a:srgbClr val="F6EFE4"/>
                </a:solidFill>
                <a:latin typeface="Cambria" pitchFamily="34" charset="0"/>
                <a:ea typeface="Cambria" pitchFamily="34" charset="-122"/>
                <a:cs typeface="Cambria" pitchFamily="34" charset="-120"/>
              </a:rPr>
              <a:t>Philately is a journey through history, combined with research, creativity and collecting passion.</a:t>
            </a:r>
            <a:endParaRPr lang="en-US" sz="2200" dirty="0"/>
          </a:p>
        </p:txBody>
      </p:sp>
      <p:sp>
        <p:nvSpPr>
          <p:cNvPr id="6" name="Text 4"/>
          <p:cNvSpPr txBox="1"/>
          <p:nvPr/>
        </p:nvSpPr>
        <p:spPr>
          <a:xfrm>
            <a:off x="640080" y="3703320"/>
            <a:ext cx="6766560" cy="548640"/>
          </a:xfrm>
          <a:prstGeom prst="rect">
            <a:avLst/>
          </a:prstGeom>
          <a:noFill/>
          <a:ln/>
        </p:spPr>
        <p:txBody>
          <a:bodyPr wrap="square" lIns="0" tIns="0" rIns="0" bIns="0" rtlCol="0" anchor="ctr"/>
          <a:lstStyle/>
          <a:p>
            <a:pPr marL="0" indent="0">
              <a:buNone/>
            </a:pPr>
            <a:r>
              <a:rPr lang="en-US" sz="1500" dirty="0">
                <a:solidFill>
                  <a:srgbClr val="D9C7BC"/>
                </a:solidFill>
                <a:latin typeface="Calibri" pitchFamily="34" charset="0"/>
                <a:ea typeface="Calibri" pitchFamily="34" charset="-122"/>
                <a:cs typeface="Calibri" pitchFamily="34" charset="-120"/>
              </a:rPr>
              <a:t>It is a hobby that builds knowledge, culture and an eye for detail.</a:t>
            </a:r>
            <a:endParaRPr lang="en-US" sz="1500" dirty="0"/>
          </a:p>
        </p:txBody>
      </p:sp>
      <p:sp>
        <p:nvSpPr>
          <p:cNvPr id="7" name="Text 5"/>
          <p:cNvSpPr txBox="1"/>
          <p:nvPr/>
        </p:nvSpPr>
        <p:spPr>
          <a:xfrm>
            <a:off x="640080" y="4434840"/>
            <a:ext cx="6766560" cy="822960"/>
          </a:xfrm>
          <a:prstGeom prst="rect">
            <a:avLst/>
          </a:prstGeom>
          <a:noFill/>
          <a:ln/>
        </p:spPr>
        <p:txBody>
          <a:bodyPr wrap="square" lIns="0" tIns="0" rIns="0" bIns="0" rtlCol="0" anchor="ctr"/>
          <a:lstStyle/>
          <a:p>
            <a:pPr marL="0" indent="0">
              <a:lnSpc>
                <a:spcPts val="2400"/>
              </a:lnSpc>
              <a:buNone/>
            </a:pPr>
            <a:r>
              <a:rPr lang="en-US" sz="1500" b="1" dirty="0">
                <a:solidFill>
                  <a:srgbClr val="C08A2E"/>
                </a:solidFill>
                <a:latin typeface="Calibri" pitchFamily="34" charset="0"/>
                <a:ea typeface="Calibri" pitchFamily="34" charset="-122"/>
                <a:cs typeface="Calibri" pitchFamily="34" charset="-120"/>
              </a:rPr>
              <a:t>Welcome to philately — the world of the small but significant documents of human civilisation.</a:t>
            </a:r>
            <a:endParaRPr lang="en-US" sz="1500" dirty="0"/>
          </a:p>
        </p:txBody>
      </p:sp>
      <p:sp>
        <p:nvSpPr>
          <p:cNvPr id="8" name="Text 6"/>
          <p:cNvSpPr txBox="1"/>
          <p:nvPr/>
        </p:nvSpPr>
        <p:spPr>
          <a:xfrm>
            <a:off x="640080" y="5623560"/>
            <a:ext cx="6766560" cy="365760"/>
          </a:xfrm>
          <a:prstGeom prst="rect">
            <a:avLst/>
          </a:prstGeom>
          <a:noFill/>
          <a:ln/>
        </p:spPr>
        <p:txBody>
          <a:bodyPr wrap="square" lIns="0" tIns="0" rIns="0" bIns="0" rtlCol="0" anchor="ctr"/>
          <a:lstStyle/>
          <a:p>
            <a:pPr marL="0" indent="0">
              <a:buNone/>
            </a:pPr>
            <a:r>
              <a:rPr lang="en-US" sz="1200" dirty="0">
                <a:solidFill>
                  <a:srgbClr val="D2A9AE"/>
                </a:solidFill>
                <a:latin typeface="Calibri" pitchFamily="34" charset="0"/>
                <a:ea typeface="Calibri" pitchFamily="34" charset="-122"/>
                <a:cs typeface="Calibri" pitchFamily="34" charset="-120"/>
              </a:rPr>
              <a:t>Mihail Petrov · Philately Bulgaria – New Generation</a:t>
            </a:r>
            <a:endParaRPr lang="en-US" sz="1200" dirty="0"/>
          </a:p>
        </p:txBody>
      </p:sp>
      <p:sp>
        <p:nvSpPr>
          <p:cNvPr id="9" name="Shape 7"/>
          <p:cNvSpPr/>
          <p:nvPr/>
        </p:nvSpPr>
        <p:spPr>
          <a:xfrm>
            <a:off x="8138160" y="1920240"/>
            <a:ext cx="3108960" cy="3017520"/>
          </a:xfrm>
          <a:prstGeom prst="rect">
            <a:avLst/>
          </a:prstGeom>
          <a:solidFill>
            <a:srgbClr val="F6EFE4"/>
          </a:solidFill>
          <a:ln w="12700">
            <a:solidFill>
              <a:srgbClr val="F6EFE4"/>
            </a:solidFill>
            <a:prstDash val="solid"/>
          </a:ln>
          <a:effectLst>
            <a:outerShdw blurRad="127000" dist="25400" dir="5400000" algn="bl" rotWithShape="0">
              <a:srgbClr val="000000">
                <a:alpha val="18000"/>
              </a:srgbClr>
            </a:outerShdw>
          </a:effectLst>
        </p:spPr>
      </p:sp>
      <p:sp>
        <p:nvSpPr>
          <p:cNvPr id="10" name="Shape 8"/>
          <p:cNvSpPr/>
          <p:nvPr/>
        </p:nvSpPr>
        <p:spPr>
          <a:xfrm>
            <a:off x="8182356" y="1860804"/>
            <a:ext cx="118872" cy="118872"/>
          </a:xfrm>
          <a:prstGeom prst="ellipse">
            <a:avLst/>
          </a:prstGeom>
          <a:solidFill>
            <a:srgbClr val="3D1A26"/>
          </a:solidFill>
          <a:ln/>
        </p:spPr>
      </p:sp>
      <p:sp>
        <p:nvSpPr>
          <p:cNvPr id="11" name="Shape 9"/>
          <p:cNvSpPr/>
          <p:nvPr/>
        </p:nvSpPr>
        <p:spPr>
          <a:xfrm>
            <a:off x="8182356" y="4878324"/>
            <a:ext cx="118872" cy="118872"/>
          </a:xfrm>
          <a:prstGeom prst="ellipse">
            <a:avLst/>
          </a:prstGeom>
          <a:solidFill>
            <a:srgbClr val="3D1A26"/>
          </a:solidFill>
          <a:ln/>
        </p:spPr>
      </p:sp>
      <p:sp>
        <p:nvSpPr>
          <p:cNvPr id="12" name="Shape 10"/>
          <p:cNvSpPr/>
          <p:nvPr/>
        </p:nvSpPr>
        <p:spPr>
          <a:xfrm>
            <a:off x="8389620" y="1860804"/>
            <a:ext cx="118872" cy="118872"/>
          </a:xfrm>
          <a:prstGeom prst="ellipse">
            <a:avLst/>
          </a:prstGeom>
          <a:solidFill>
            <a:srgbClr val="3D1A26"/>
          </a:solidFill>
          <a:ln/>
        </p:spPr>
      </p:sp>
      <p:sp>
        <p:nvSpPr>
          <p:cNvPr id="13" name="Shape 11"/>
          <p:cNvSpPr/>
          <p:nvPr/>
        </p:nvSpPr>
        <p:spPr>
          <a:xfrm>
            <a:off x="8389620" y="4878324"/>
            <a:ext cx="118872" cy="118872"/>
          </a:xfrm>
          <a:prstGeom prst="ellipse">
            <a:avLst/>
          </a:prstGeom>
          <a:solidFill>
            <a:srgbClr val="3D1A26"/>
          </a:solidFill>
          <a:ln/>
        </p:spPr>
      </p:sp>
      <p:sp>
        <p:nvSpPr>
          <p:cNvPr id="14" name="Shape 12"/>
          <p:cNvSpPr/>
          <p:nvPr/>
        </p:nvSpPr>
        <p:spPr>
          <a:xfrm>
            <a:off x="8596884" y="1860804"/>
            <a:ext cx="118872" cy="118872"/>
          </a:xfrm>
          <a:prstGeom prst="ellipse">
            <a:avLst/>
          </a:prstGeom>
          <a:solidFill>
            <a:srgbClr val="3D1A26"/>
          </a:solidFill>
          <a:ln/>
        </p:spPr>
      </p:sp>
      <p:sp>
        <p:nvSpPr>
          <p:cNvPr id="15" name="Shape 13"/>
          <p:cNvSpPr/>
          <p:nvPr/>
        </p:nvSpPr>
        <p:spPr>
          <a:xfrm>
            <a:off x="8596884" y="4878324"/>
            <a:ext cx="118872" cy="118872"/>
          </a:xfrm>
          <a:prstGeom prst="ellipse">
            <a:avLst/>
          </a:prstGeom>
          <a:solidFill>
            <a:srgbClr val="3D1A26"/>
          </a:solidFill>
          <a:ln/>
        </p:spPr>
      </p:sp>
      <p:sp>
        <p:nvSpPr>
          <p:cNvPr id="16" name="Shape 14"/>
          <p:cNvSpPr/>
          <p:nvPr/>
        </p:nvSpPr>
        <p:spPr>
          <a:xfrm>
            <a:off x="8804148" y="1860804"/>
            <a:ext cx="118872" cy="118872"/>
          </a:xfrm>
          <a:prstGeom prst="ellipse">
            <a:avLst/>
          </a:prstGeom>
          <a:solidFill>
            <a:srgbClr val="3D1A26"/>
          </a:solidFill>
          <a:ln/>
        </p:spPr>
      </p:sp>
      <p:sp>
        <p:nvSpPr>
          <p:cNvPr id="17" name="Shape 15"/>
          <p:cNvSpPr/>
          <p:nvPr/>
        </p:nvSpPr>
        <p:spPr>
          <a:xfrm>
            <a:off x="8804148" y="4878324"/>
            <a:ext cx="118872" cy="118872"/>
          </a:xfrm>
          <a:prstGeom prst="ellipse">
            <a:avLst/>
          </a:prstGeom>
          <a:solidFill>
            <a:srgbClr val="3D1A26"/>
          </a:solidFill>
          <a:ln/>
        </p:spPr>
      </p:sp>
      <p:sp>
        <p:nvSpPr>
          <p:cNvPr id="18" name="Shape 16"/>
          <p:cNvSpPr/>
          <p:nvPr/>
        </p:nvSpPr>
        <p:spPr>
          <a:xfrm>
            <a:off x="9011412" y="1860804"/>
            <a:ext cx="118872" cy="118872"/>
          </a:xfrm>
          <a:prstGeom prst="ellipse">
            <a:avLst/>
          </a:prstGeom>
          <a:solidFill>
            <a:srgbClr val="3D1A26"/>
          </a:solidFill>
          <a:ln/>
        </p:spPr>
      </p:sp>
      <p:sp>
        <p:nvSpPr>
          <p:cNvPr id="19" name="Shape 17"/>
          <p:cNvSpPr/>
          <p:nvPr/>
        </p:nvSpPr>
        <p:spPr>
          <a:xfrm>
            <a:off x="9011412" y="4878324"/>
            <a:ext cx="118872" cy="118872"/>
          </a:xfrm>
          <a:prstGeom prst="ellipse">
            <a:avLst/>
          </a:prstGeom>
          <a:solidFill>
            <a:srgbClr val="3D1A26"/>
          </a:solidFill>
          <a:ln/>
        </p:spPr>
      </p:sp>
      <p:sp>
        <p:nvSpPr>
          <p:cNvPr id="20" name="Shape 18"/>
          <p:cNvSpPr/>
          <p:nvPr/>
        </p:nvSpPr>
        <p:spPr>
          <a:xfrm>
            <a:off x="9218676" y="1860804"/>
            <a:ext cx="118872" cy="118872"/>
          </a:xfrm>
          <a:prstGeom prst="ellipse">
            <a:avLst/>
          </a:prstGeom>
          <a:solidFill>
            <a:srgbClr val="3D1A26"/>
          </a:solidFill>
          <a:ln/>
        </p:spPr>
      </p:sp>
      <p:sp>
        <p:nvSpPr>
          <p:cNvPr id="21" name="Shape 19"/>
          <p:cNvSpPr/>
          <p:nvPr/>
        </p:nvSpPr>
        <p:spPr>
          <a:xfrm>
            <a:off x="9218676" y="4878324"/>
            <a:ext cx="118872" cy="118872"/>
          </a:xfrm>
          <a:prstGeom prst="ellipse">
            <a:avLst/>
          </a:prstGeom>
          <a:solidFill>
            <a:srgbClr val="3D1A26"/>
          </a:solidFill>
          <a:ln/>
        </p:spPr>
      </p:sp>
      <p:sp>
        <p:nvSpPr>
          <p:cNvPr id="22" name="Shape 20"/>
          <p:cNvSpPr/>
          <p:nvPr/>
        </p:nvSpPr>
        <p:spPr>
          <a:xfrm>
            <a:off x="9425940" y="1860804"/>
            <a:ext cx="118872" cy="118872"/>
          </a:xfrm>
          <a:prstGeom prst="ellipse">
            <a:avLst/>
          </a:prstGeom>
          <a:solidFill>
            <a:srgbClr val="3D1A26"/>
          </a:solidFill>
          <a:ln/>
        </p:spPr>
      </p:sp>
      <p:sp>
        <p:nvSpPr>
          <p:cNvPr id="23" name="Shape 21"/>
          <p:cNvSpPr/>
          <p:nvPr/>
        </p:nvSpPr>
        <p:spPr>
          <a:xfrm>
            <a:off x="9425940" y="4878324"/>
            <a:ext cx="118872" cy="118872"/>
          </a:xfrm>
          <a:prstGeom prst="ellipse">
            <a:avLst/>
          </a:prstGeom>
          <a:solidFill>
            <a:srgbClr val="3D1A26"/>
          </a:solidFill>
          <a:ln/>
        </p:spPr>
      </p:sp>
      <p:sp>
        <p:nvSpPr>
          <p:cNvPr id="24" name="Shape 22"/>
          <p:cNvSpPr/>
          <p:nvPr/>
        </p:nvSpPr>
        <p:spPr>
          <a:xfrm>
            <a:off x="9633204" y="1860804"/>
            <a:ext cx="118872" cy="118872"/>
          </a:xfrm>
          <a:prstGeom prst="ellipse">
            <a:avLst/>
          </a:prstGeom>
          <a:solidFill>
            <a:srgbClr val="3D1A26"/>
          </a:solidFill>
          <a:ln/>
        </p:spPr>
      </p:sp>
      <p:sp>
        <p:nvSpPr>
          <p:cNvPr id="25" name="Shape 23"/>
          <p:cNvSpPr/>
          <p:nvPr/>
        </p:nvSpPr>
        <p:spPr>
          <a:xfrm>
            <a:off x="9633204" y="4878324"/>
            <a:ext cx="118872" cy="118872"/>
          </a:xfrm>
          <a:prstGeom prst="ellipse">
            <a:avLst/>
          </a:prstGeom>
          <a:solidFill>
            <a:srgbClr val="3D1A26"/>
          </a:solidFill>
          <a:ln/>
        </p:spPr>
      </p:sp>
      <p:sp>
        <p:nvSpPr>
          <p:cNvPr id="26" name="Shape 24"/>
          <p:cNvSpPr/>
          <p:nvPr/>
        </p:nvSpPr>
        <p:spPr>
          <a:xfrm>
            <a:off x="9840468" y="1860804"/>
            <a:ext cx="118872" cy="118872"/>
          </a:xfrm>
          <a:prstGeom prst="ellipse">
            <a:avLst/>
          </a:prstGeom>
          <a:solidFill>
            <a:srgbClr val="3D1A26"/>
          </a:solidFill>
          <a:ln/>
        </p:spPr>
      </p:sp>
      <p:sp>
        <p:nvSpPr>
          <p:cNvPr id="27" name="Shape 25"/>
          <p:cNvSpPr/>
          <p:nvPr/>
        </p:nvSpPr>
        <p:spPr>
          <a:xfrm>
            <a:off x="9840468" y="4878324"/>
            <a:ext cx="118872" cy="118872"/>
          </a:xfrm>
          <a:prstGeom prst="ellipse">
            <a:avLst/>
          </a:prstGeom>
          <a:solidFill>
            <a:srgbClr val="3D1A26"/>
          </a:solidFill>
          <a:ln/>
        </p:spPr>
      </p:sp>
      <p:sp>
        <p:nvSpPr>
          <p:cNvPr id="28" name="Shape 26"/>
          <p:cNvSpPr/>
          <p:nvPr/>
        </p:nvSpPr>
        <p:spPr>
          <a:xfrm>
            <a:off x="10047732" y="1860804"/>
            <a:ext cx="118872" cy="118872"/>
          </a:xfrm>
          <a:prstGeom prst="ellipse">
            <a:avLst/>
          </a:prstGeom>
          <a:solidFill>
            <a:srgbClr val="3D1A26"/>
          </a:solidFill>
          <a:ln/>
        </p:spPr>
      </p:sp>
      <p:sp>
        <p:nvSpPr>
          <p:cNvPr id="29" name="Shape 27"/>
          <p:cNvSpPr/>
          <p:nvPr/>
        </p:nvSpPr>
        <p:spPr>
          <a:xfrm>
            <a:off x="10047732" y="4878324"/>
            <a:ext cx="118872" cy="118872"/>
          </a:xfrm>
          <a:prstGeom prst="ellipse">
            <a:avLst/>
          </a:prstGeom>
          <a:solidFill>
            <a:srgbClr val="3D1A26"/>
          </a:solidFill>
          <a:ln/>
        </p:spPr>
      </p:sp>
      <p:sp>
        <p:nvSpPr>
          <p:cNvPr id="30" name="Shape 28"/>
          <p:cNvSpPr/>
          <p:nvPr/>
        </p:nvSpPr>
        <p:spPr>
          <a:xfrm>
            <a:off x="10254996" y="1860804"/>
            <a:ext cx="118872" cy="118872"/>
          </a:xfrm>
          <a:prstGeom prst="ellipse">
            <a:avLst/>
          </a:prstGeom>
          <a:solidFill>
            <a:srgbClr val="3D1A26"/>
          </a:solidFill>
          <a:ln/>
        </p:spPr>
      </p:sp>
      <p:sp>
        <p:nvSpPr>
          <p:cNvPr id="31" name="Shape 29"/>
          <p:cNvSpPr/>
          <p:nvPr/>
        </p:nvSpPr>
        <p:spPr>
          <a:xfrm>
            <a:off x="10254996" y="4878324"/>
            <a:ext cx="118872" cy="118872"/>
          </a:xfrm>
          <a:prstGeom prst="ellipse">
            <a:avLst/>
          </a:prstGeom>
          <a:solidFill>
            <a:srgbClr val="3D1A26"/>
          </a:solidFill>
          <a:ln/>
        </p:spPr>
      </p:sp>
      <p:sp>
        <p:nvSpPr>
          <p:cNvPr id="32" name="Shape 30"/>
          <p:cNvSpPr/>
          <p:nvPr/>
        </p:nvSpPr>
        <p:spPr>
          <a:xfrm>
            <a:off x="10462260" y="1860804"/>
            <a:ext cx="118872" cy="118872"/>
          </a:xfrm>
          <a:prstGeom prst="ellipse">
            <a:avLst/>
          </a:prstGeom>
          <a:solidFill>
            <a:srgbClr val="3D1A26"/>
          </a:solidFill>
          <a:ln/>
        </p:spPr>
      </p:sp>
      <p:sp>
        <p:nvSpPr>
          <p:cNvPr id="33" name="Shape 31"/>
          <p:cNvSpPr/>
          <p:nvPr/>
        </p:nvSpPr>
        <p:spPr>
          <a:xfrm>
            <a:off x="10462260" y="4878324"/>
            <a:ext cx="118872" cy="118872"/>
          </a:xfrm>
          <a:prstGeom prst="ellipse">
            <a:avLst/>
          </a:prstGeom>
          <a:solidFill>
            <a:srgbClr val="3D1A26"/>
          </a:solidFill>
          <a:ln/>
        </p:spPr>
      </p:sp>
      <p:sp>
        <p:nvSpPr>
          <p:cNvPr id="34" name="Shape 32"/>
          <p:cNvSpPr/>
          <p:nvPr/>
        </p:nvSpPr>
        <p:spPr>
          <a:xfrm>
            <a:off x="10669524" y="1860804"/>
            <a:ext cx="118872" cy="118872"/>
          </a:xfrm>
          <a:prstGeom prst="ellipse">
            <a:avLst/>
          </a:prstGeom>
          <a:solidFill>
            <a:srgbClr val="3D1A26"/>
          </a:solidFill>
          <a:ln/>
        </p:spPr>
      </p:sp>
      <p:sp>
        <p:nvSpPr>
          <p:cNvPr id="35" name="Shape 33"/>
          <p:cNvSpPr/>
          <p:nvPr/>
        </p:nvSpPr>
        <p:spPr>
          <a:xfrm>
            <a:off x="10669524" y="4878324"/>
            <a:ext cx="118872" cy="118872"/>
          </a:xfrm>
          <a:prstGeom prst="ellipse">
            <a:avLst/>
          </a:prstGeom>
          <a:solidFill>
            <a:srgbClr val="3D1A26"/>
          </a:solidFill>
          <a:ln/>
        </p:spPr>
      </p:sp>
      <p:sp>
        <p:nvSpPr>
          <p:cNvPr id="36" name="Shape 34"/>
          <p:cNvSpPr/>
          <p:nvPr/>
        </p:nvSpPr>
        <p:spPr>
          <a:xfrm>
            <a:off x="10876788" y="1860804"/>
            <a:ext cx="118872" cy="118872"/>
          </a:xfrm>
          <a:prstGeom prst="ellipse">
            <a:avLst/>
          </a:prstGeom>
          <a:solidFill>
            <a:srgbClr val="3D1A26"/>
          </a:solidFill>
          <a:ln/>
        </p:spPr>
      </p:sp>
      <p:sp>
        <p:nvSpPr>
          <p:cNvPr id="37" name="Shape 35"/>
          <p:cNvSpPr/>
          <p:nvPr/>
        </p:nvSpPr>
        <p:spPr>
          <a:xfrm>
            <a:off x="10876788" y="4878324"/>
            <a:ext cx="118872" cy="118872"/>
          </a:xfrm>
          <a:prstGeom prst="ellipse">
            <a:avLst/>
          </a:prstGeom>
          <a:solidFill>
            <a:srgbClr val="3D1A26"/>
          </a:solidFill>
          <a:ln/>
        </p:spPr>
      </p:sp>
      <p:sp>
        <p:nvSpPr>
          <p:cNvPr id="38" name="Shape 36"/>
          <p:cNvSpPr/>
          <p:nvPr/>
        </p:nvSpPr>
        <p:spPr>
          <a:xfrm>
            <a:off x="11084052" y="1860804"/>
            <a:ext cx="118872" cy="118872"/>
          </a:xfrm>
          <a:prstGeom prst="ellipse">
            <a:avLst/>
          </a:prstGeom>
          <a:solidFill>
            <a:srgbClr val="3D1A26"/>
          </a:solidFill>
          <a:ln/>
        </p:spPr>
      </p:sp>
      <p:sp>
        <p:nvSpPr>
          <p:cNvPr id="39" name="Shape 37"/>
          <p:cNvSpPr/>
          <p:nvPr/>
        </p:nvSpPr>
        <p:spPr>
          <a:xfrm>
            <a:off x="11084052" y="4878324"/>
            <a:ext cx="118872" cy="118872"/>
          </a:xfrm>
          <a:prstGeom prst="ellipse">
            <a:avLst/>
          </a:prstGeom>
          <a:solidFill>
            <a:srgbClr val="3D1A26"/>
          </a:solidFill>
          <a:ln/>
        </p:spPr>
      </p:sp>
      <p:sp>
        <p:nvSpPr>
          <p:cNvPr id="40" name="Shape 38"/>
          <p:cNvSpPr/>
          <p:nvPr/>
        </p:nvSpPr>
        <p:spPr>
          <a:xfrm>
            <a:off x="8078724" y="1961388"/>
            <a:ext cx="118872" cy="118872"/>
          </a:xfrm>
          <a:prstGeom prst="ellipse">
            <a:avLst/>
          </a:prstGeom>
          <a:solidFill>
            <a:srgbClr val="3D1A26"/>
          </a:solidFill>
          <a:ln/>
        </p:spPr>
      </p:sp>
      <p:sp>
        <p:nvSpPr>
          <p:cNvPr id="41" name="Shape 39"/>
          <p:cNvSpPr/>
          <p:nvPr/>
        </p:nvSpPr>
        <p:spPr>
          <a:xfrm>
            <a:off x="11187684" y="1961388"/>
            <a:ext cx="118872" cy="118872"/>
          </a:xfrm>
          <a:prstGeom prst="ellipse">
            <a:avLst/>
          </a:prstGeom>
          <a:solidFill>
            <a:srgbClr val="3D1A26"/>
          </a:solidFill>
          <a:ln/>
        </p:spPr>
      </p:sp>
      <p:sp>
        <p:nvSpPr>
          <p:cNvPr id="42" name="Shape 40"/>
          <p:cNvSpPr/>
          <p:nvPr/>
        </p:nvSpPr>
        <p:spPr>
          <a:xfrm>
            <a:off x="8078724" y="2162556"/>
            <a:ext cx="118872" cy="118872"/>
          </a:xfrm>
          <a:prstGeom prst="ellipse">
            <a:avLst/>
          </a:prstGeom>
          <a:solidFill>
            <a:srgbClr val="3D1A26"/>
          </a:solidFill>
          <a:ln/>
        </p:spPr>
      </p:sp>
      <p:sp>
        <p:nvSpPr>
          <p:cNvPr id="43" name="Shape 41"/>
          <p:cNvSpPr/>
          <p:nvPr/>
        </p:nvSpPr>
        <p:spPr>
          <a:xfrm>
            <a:off x="11187684" y="2162556"/>
            <a:ext cx="118872" cy="118872"/>
          </a:xfrm>
          <a:prstGeom prst="ellipse">
            <a:avLst/>
          </a:prstGeom>
          <a:solidFill>
            <a:srgbClr val="3D1A26"/>
          </a:solidFill>
          <a:ln/>
        </p:spPr>
      </p:sp>
      <p:sp>
        <p:nvSpPr>
          <p:cNvPr id="44" name="Shape 42"/>
          <p:cNvSpPr/>
          <p:nvPr/>
        </p:nvSpPr>
        <p:spPr>
          <a:xfrm>
            <a:off x="8078724" y="2363724"/>
            <a:ext cx="118872" cy="118872"/>
          </a:xfrm>
          <a:prstGeom prst="ellipse">
            <a:avLst/>
          </a:prstGeom>
          <a:solidFill>
            <a:srgbClr val="3D1A26"/>
          </a:solidFill>
          <a:ln/>
        </p:spPr>
      </p:sp>
      <p:sp>
        <p:nvSpPr>
          <p:cNvPr id="45" name="Shape 43"/>
          <p:cNvSpPr/>
          <p:nvPr/>
        </p:nvSpPr>
        <p:spPr>
          <a:xfrm>
            <a:off x="11187684" y="2363724"/>
            <a:ext cx="118872" cy="118872"/>
          </a:xfrm>
          <a:prstGeom prst="ellipse">
            <a:avLst/>
          </a:prstGeom>
          <a:solidFill>
            <a:srgbClr val="3D1A26"/>
          </a:solidFill>
          <a:ln/>
        </p:spPr>
      </p:sp>
      <p:sp>
        <p:nvSpPr>
          <p:cNvPr id="46" name="Shape 44"/>
          <p:cNvSpPr/>
          <p:nvPr/>
        </p:nvSpPr>
        <p:spPr>
          <a:xfrm>
            <a:off x="8078724" y="2564892"/>
            <a:ext cx="118872" cy="118872"/>
          </a:xfrm>
          <a:prstGeom prst="ellipse">
            <a:avLst/>
          </a:prstGeom>
          <a:solidFill>
            <a:srgbClr val="3D1A26"/>
          </a:solidFill>
          <a:ln/>
        </p:spPr>
      </p:sp>
      <p:sp>
        <p:nvSpPr>
          <p:cNvPr id="47" name="Shape 45"/>
          <p:cNvSpPr/>
          <p:nvPr/>
        </p:nvSpPr>
        <p:spPr>
          <a:xfrm>
            <a:off x="11187684" y="2564892"/>
            <a:ext cx="118872" cy="118872"/>
          </a:xfrm>
          <a:prstGeom prst="ellipse">
            <a:avLst/>
          </a:prstGeom>
          <a:solidFill>
            <a:srgbClr val="3D1A26"/>
          </a:solidFill>
          <a:ln/>
        </p:spPr>
      </p:sp>
      <p:sp>
        <p:nvSpPr>
          <p:cNvPr id="48" name="Shape 46"/>
          <p:cNvSpPr/>
          <p:nvPr/>
        </p:nvSpPr>
        <p:spPr>
          <a:xfrm>
            <a:off x="8078724" y="2766060"/>
            <a:ext cx="118872" cy="118872"/>
          </a:xfrm>
          <a:prstGeom prst="ellipse">
            <a:avLst/>
          </a:prstGeom>
          <a:solidFill>
            <a:srgbClr val="3D1A26"/>
          </a:solidFill>
          <a:ln/>
        </p:spPr>
      </p:sp>
      <p:sp>
        <p:nvSpPr>
          <p:cNvPr id="49" name="Shape 47"/>
          <p:cNvSpPr/>
          <p:nvPr/>
        </p:nvSpPr>
        <p:spPr>
          <a:xfrm>
            <a:off x="11187684" y="2766060"/>
            <a:ext cx="118872" cy="118872"/>
          </a:xfrm>
          <a:prstGeom prst="ellipse">
            <a:avLst/>
          </a:prstGeom>
          <a:solidFill>
            <a:srgbClr val="3D1A26"/>
          </a:solidFill>
          <a:ln/>
        </p:spPr>
      </p:sp>
      <p:sp>
        <p:nvSpPr>
          <p:cNvPr id="50" name="Shape 48"/>
          <p:cNvSpPr/>
          <p:nvPr/>
        </p:nvSpPr>
        <p:spPr>
          <a:xfrm>
            <a:off x="8078724" y="2967228"/>
            <a:ext cx="118872" cy="118872"/>
          </a:xfrm>
          <a:prstGeom prst="ellipse">
            <a:avLst/>
          </a:prstGeom>
          <a:solidFill>
            <a:srgbClr val="3D1A26"/>
          </a:solidFill>
          <a:ln/>
        </p:spPr>
      </p:sp>
      <p:sp>
        <p:nvSpPr>
          <p:cNvPr id="51" name="Shape 49"/>
          <p:cNvSpPr/>
          <p:nvPr/>
        </p:nvSpPr>
        <p:spPr>
          <a:xfrm>
            <a:off x="11187684" y="2967228"/>
            <a:ext cx="118872" cy="118872"/>
          </a:xfrm>
          <a:prstGeom prst="ellipse">
            <a:avLst/>
          </a:prstGeom>
          <a:solidFill>
            <a:srgbClr val="3D1A26"/>
          </a:solidFill>
          <a:ln/>
        </p:spPr>
      </p:sp>
      <p:sp>
        <p:nvSpPr>
          <p:cNvPr id="52" name="Shape 50"/>
          <p:cNvSpPr/>
          <p:nvPr/>
        </p:nvSpPr>
        <p:spPr>
          <a:xfrm>
            <a:off x="8078724" y="3168396"/>
            <a:ext cx="118872" cy="118872"/>
          </a:xfrm>
          <a:prstGeom prst="ellipse">
            <a:avLst/>
          </a:prstGeom>
          <a:solidFill>
            <a:srgbClr val="3D1A26"/>
          </a:solidFill>
          <a:ln/>
        </p:spPr>
      </p:sp>
      <p:sp>
        <p:nvSpPr>
          <p:cNvPr id="53" name="Shape 51"/>
          <p:cNvSpPr/>
          <p:nvPr/>
        </p:nvSpPr>
        <p:spPr>
          <a:xfrm>
            <a:off x="11187684" y="3168396"/>
            <a:ext cx="118872" cy="118872"/>
          </a:xfrm>
          <a:prstGeom prst="ellipse">
            <a:avLst/>
          </a:prstGeom>
          <a:solidFill>
            <a:srgbClr val="3D1A26"/>
          </a:solidFill>
          <a:ln/>
        </p:spPr>
      </p:sp>
      <p:sp>
        <p:nvSpPr>
          <p:cNvPr id="54" name="Shape 52"/>
          <p:cNvSpPr/>
          <p:nvPr/>
        </p:nvSpPr>
        <p:spPr>
          <a:xfrm>
            <a:off x="8078724" y="3369564"/>
            <a:ext cx="118872" cy="118872"/>
          </a:xfrm>
          <a:prstGeom prst="ellipse">
            <a:avLst/>
          </a:prstGeom>
          <a:solidFill>
            <a:srgbClr val="3D1A26"/>
          </a:solidFill>
          <a:ln/>
        </p:spPr>
      </p:sp>
      <p:sp>
        <p:nvSpPr>
          <p:cNvPr id="55" name="Shape 53"/>
          <p:cNvSpPr/>
          <p:nvPr/>
        </p:nvSpPr>
        <p:spPr>
          <a:xfrm>
            <a:off x="11187684" y="3369564"/>
            <a:ext cx="118872" cy="118872"/>
          </a:xfrm>
          <a:prstGeom prst="ellipse">
            <a:avLst/>
          </a:prstGeom>
          <a:solidFill>
            <a:srgbClr val="3D1A26"/>
          </a:solidFill>
          <a:ln/>
        </p:spPr>
      </p:sp>
      <p:sp>
        <p:nvSpPr>
          <p:cNvPr id="56" name="Shape 54"/>
          <p:cNvSpPr/>
          <p:nvPr/>
        </p:nvSpPr>
        <p:spPr>
          <a:xfrm>
            <a:off x="8078724" y="3570732"/>
            <a:ext cx="118872" cy="118872"/>
          </a:xfrm>
          <a:prstGeom prst="ellipse">
            <a:avLst/>
          </a:prstGeom>
          <a:solidFill>
            <a:srgbClr val="3D1A26"/>
          </a:solidFill>
          <a:ln/>
        </p:spPr>
      </p:sp>
      <p:sp>
        <p:nvSpPr>
          <p:cNvPr id="57" name="Shape 55"/>
          <p:cNvSpPr/>
          <p:nvPr/>
        </p:nvSpPr>
        <p:spPr>
          <a:xfrm>
            <a:off x="11187684" y="3570732"/>
            <a:ext cx="118872" cy="118872"/>
          </a:xfrm>
          <a:prstGeom prst="ellipse">
            <a:avLst/>
          </a:prstGeom>
          <a:solidFill>
            <a:srgbClr val="3D1A26"/>
          </a:solidFill>
          <a:ln/>
        </p:spPr>
      </p:sp>
      <p:sp>
        <p:nvSpPr>
          <p:cNvPr id="58" name="Shape 56"/>
          <p:cNvSpPr/>
          <p:nvPr/>
        </p:nvSpPr>
        <p:spPr>
          <a:xfrm>
            <a:off x="8078724" y="3771900"/>
            <a:ext cx="118872" cy="118872"/>
          </a:xfrm>
          <a:prstGeom prst="ellipse">
            <a:avLst/>
          </a:prstGeom>
          <a:solidFill>
            <a:srgbClr val="3D1A26"/>
          </a:solidFill>
          <a:ln/>
        </p:spPr>
      </p:sp>
      <p:sp>
        <p:nvSpPr>
          <p:cNvPr id="59" name="Shape 57"/>
          <p:cNvSpPr/>
          <p:nvPr/>
        </p:nvSpPr>
        <p:spPr>
          <a:xfrm>
            <a:off x="11187684" y="3771900"/>
            <a:ext cx="118872" cy="118872"/>
          </a:xfrm>
          <a:prstGeom prst="ellipse">
            <a:avLst/>
          </a:prstGeom>
          <a:solidFill>
            <a:srgbClr val="3D1A26"/>
          </a:solidFill>
          <a:ln/>
        </p:spPr>
      </p:sp>
      <p:sp>
        <p:nvSpPr>
          <p:cNvPr id="60" name="Shape 58"/>
          <p:cNvSpPr/>
          <p:nvPr/>
        </p:nvSpPr>
        <p:spPr>
          <a:xfrm>
            <a:off x="8078724" y="3973068"/>
            <a:ext cx="118872" cy="118872"/>
          </a:xfrm>
          <a:prstGeom prst="ellipse">
            <a:avLst/>
          </a:prstGeom>
          <a:solidFill>
            <a:srgbClr val="3D1A26"/>
          </a:solidFill>
          <a:ln/>
        </p:spPr>
      </p:sp>
      <p:sp>
        <p:nvSpPr>
          <p:cNvPr id="61" name="Shape 59"/>
          <p:cNvSpPr/>
          <p:nvPr/>
        </p:nvSpPr>
        <p:spPr>
          <a:xfrm>
            <a:off x="11187684" y="3973068"/>
            <a:ext cx="118872" cy="118872"/>
          </a:xfrm>
          <a:prstGeom prst="ellipse">
            <a:avLst/>
          </a:prstGeom>
          <a:solidFill>
            <a:srgbClr val="3D1A26"/>
          </a:solidFill>
          <a:ln/>
        </p:spPr>
      </p:sp>
      <p:sp>
        <p:nvSpPr>
          <p:cNvPr id="62" name="Shape 60"/>
          <p:cNvSpPr/>
          <p:nvPr/>
        </p:nvSpPr>
        <p:spPr>
          <a:xfrm>
            <a:off x="8078724" y="4174236"/>
            <a:ext cx="118872" cy="118872"/>
          </a:xfrm>
          <a:prstGeom prst="ellipse">
            <a:avLst/>
          </a:prstGeom>
          <a:solidFill>
            <a:srgbClr val="3D1A26"/>
          </a:solidFill>
          <a:ln/>
        </p:spPr>
      </p:sp>
      <p:sp>
        <p:nvSpPr>
          <p:cNvPr id="63" name="Shape 61"/>
          <p:cNvSpPr/>
          <p:nvPr/>
        </p:nvSpPr>
        <p:spPr>
          <a:xfrm>
            <a:off x="11187684" y="4174236"/>
            <a:ext cx="118872" cy="118872"/>
          </a:xfrm>
          <a:prstGeom prst="ellipse">
            <a:avLst/>
          </a:prstGeom>
          <a:solidFill>
            <a:srgbClr val="3D1A26"/>
          </a:solidFill>
          <a:ln/>
        </p:spPr>
      </p:sp>
      <p:sp>
        <p:nvSpPr>
          <p:cNvPr id="64" name="Shape 62"/>
          <p:cNvSpPr/>
          <p:nvPr/>
        </p:nvSpPr>
        <p:spPr>
          <a:xfrm>
            <a:off x="8078724" y="4375404"/>
            <a:ext cx="118872" cy="118872"/>
          </a:xfrm>
          <a:prstGeom prst="ellipse">
            <a:avLst/>
          </a:prstGeom>
          <a:solidFill>
            <a:srgbClr val="3D1A26"/>
          </a:solidFill>
          <a:ln/>
        </p:spPr>
      </p:sp>
      <p:sp>
        <p:nvSpPr>
          <p:cNvPr id="65" name="Shape 63"/>
          <p:cNvSpPr/>
          <p:nvPr/>
        </p:nvSpPr>
        <p:spPr>
          <a:xfrm>
            <a:off x="11187684" y="4375404"/>
            <a:ext cx="118872" cy="118872"/>
          </a:xfrm>
          <a:prstGeom prst="ellipse">
            <a:avLst/>
          </a:prstGeom>
          <a:solidFill>
            <a:srgbClr val="3D1A26"/>
          </a:solidFill>
          <a:ln/>
        </p:spPr>
      </p:sp>
      <p:sp>
        <p:nvSpPr>
          <p:cNvPr id="66" name="Shape 64"/>
          <p:cNvSpPr/>
          <p:nvPr/>
        </p:nvSpPr>
        <p:spPr>
          <a:xfrm>
            <a:off x="8078724" y="4576572"/>
            <a:ext cx="118872" cy="118872"/>
          </a:xfrm>
          <a:prstGeom prst="ellipse">
            <a:avLst/>
          </a:prstGeom>
          <a:solidFill>
            <a:srgbClr val="3D1A26"/>
          </a:solidFill>
          <a:ln/>
        </p:spPr>
      </p:sp>
      <p:sp>
        <p:nvSpPr>
          <p:cNvPr id="67" name="Shape 65"/>
          <p:cNvSpPr/>
          <p:nvPr/>
        </p:nvSpPr>
        <p:spPr>
          <a:xfrm>
            <a:off x="11187684" y="4576572"/>
            <a:ext cx="118872" cy="118872"/>
          </a:xfrm>
          <a:prstGeom prst="ellipse">
            <a:avLst/>
          </a:prstGeom>
          <a:solidFill>
            <a:srgbClr val="3D1A26"/>
          </a:solidFill>
          <a:ln/>
        </p:spPr>
      </p:sp>
      <p:sp>
        <p:nvSpPr>
          <p:cNvPr id="68" name="Shape 66"/>
          <p:cNvSpPr/>
          <p:nvPr/>
        </p:nvSpPr>
        <p:spPr>
          <a:xfrm>
            <a:off x="8078724" y="4777740"/>
            <a:ext cx="118872" cy="118872"/>
          </a:xfrm>
          <a:prstGeom prst="ellipse">
            <a:avLst/>
          </a:prstGeom>
          <a:solidFill>
            <a:srgbClr val="3D1A26"/>
          </a:solidFill>
          <a:ln/>
        </p:spPr>
      </p:sp>
      <p:sp>
        <p:nvSpPr>
          <p:cNvPr id="69" name="Shape 67"/>
          <p:cNvSpPr/>
          <p:nvPr/>
        </p:nvSpPr>
        <p:spPr>
          <a:xfrm>
            <a:off x="11187684" y="4777740"/>
            <a:ext cx="118872" cy="118872"/>
          </a:xfrm>
          <a:prstGeom prst="ellipse">
            <a:avLst/>
          </a:prstGeom>
          <a:solidFill>
            <a:srgbClr val="3D1A26"/>
          </a:solidFill>
          <a:ln/>
        </p:spPr>
      </p:sp>
      <p:pic>
        <p:nvPicPr>
          <p:cNvPr id="70" name="Image 0" descr="preencoded.png"/>
          <p:cNvPicPr>
            <a:picLocks noChangeAspect="1"/>
          </p:cNvPicPr>
          <p:nvPr/>
        </p:nvPicPr>
        <p:blipFill>
          <a:blip r:embed="rId3"/>
          <a:stretch>
            <a:fillRect/>
          </a:stretch>
        </p:blipFill>
        <p:spPr>
          <a:xfrm>
            <a:off x="9281160" y="2514600"/>
            <a:ext cx="822960" cy="822960"/>
          </a:xfrm>
          <a:prstGeom prst="rect">
            <a:avLst/>
          </a:prstGeom>
        </p:spPr>
      </p:pic>
      <p:sp>
        <p:nvSpPr>
          <p:cNvPr id="71" name="Text 68"/>
          <p:cNvSpPr txBox="1"/>
          <p:nvPr/>
        </p:nvSpPr>
        <p:spPr>
          <a:xfrm>
            <a:off x="8321040" y="3520440"/>
            <a:ext cx="2743200" cy="1005840"/>
          </a:xfrm>
          <a:prstGeom prst="rect">
            <a:avLst/>
          </a:prstGeom>
          <a:noFill/>
          <a:ln/>
        </p:spPr>
        <p:txBody>
          <a:bodyPr wrap="square" lIns="0" tIns="0" rIns="0" bIns="0" rtlCol="0" anchor="ctr"/>
          <a:lstStyle/>
          <a:p>
            <a:pPr marL="0" indent="0" algn="ctr">
              <a:lnSpc>
                <a:spcPts val="2600"/>
              </a:lnSpc>
              <a:buNone/>
            </a:pPr>
            <a:r>
              <a:rPr lang="en-US" sz="1900" b="1" dirty="0">
                <a:solidFill>
                  <a:srgbClr val="3D1A26"/>
                </a:solidFill>
                <a:latin typeface="Cambria" pitchFamily="34" charset="0"/>
                <a:ea typeface="Cambria" pitchFamily="34" charset="-122"/>
                <a:cs typeface="Cambria" pitchFamily="34" charset="-120"/>
              </a:rPr>
              <a:t>Thank you</a:t>
            </a:r>
            <a:endParaRPr lang="en-US" sz="1900" dirty="0"/>
          </a:p>
          <a:p>
            <a:pPr marL="0" indent="0" algn="ctr">
              <a:lnSpc>
                <a:spcPts val="2600"/>
              </a:lnSpc>
              <a:buNone/>
            </a:pPr>
            <a:r>
              <a:rPr lang="en-US" sz="1900" b="1" dirty="0">
                <a:solidFill>
                  <a:srgbClr val="3D1A26"/>
                </a:solidFill>
                <a:latin typeface="Cambria" pitchFamily="34" charset="0"/>
                <a:ea typeface="Cambria" pitchFamily="34" charset="-122"/>
                <a:cs typeface="Cambria" pitchFamily="34" charset="-120"/>
              </a:rPr>
              <a:t>for your attention!</a:t>
            </a:r>
            <a:endParaRPr lang="en-US" sz="19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TotalTime>
  <Words>1197</Words>
  <Application>Microsoft Office PowerPoint</Application>
  <PresentationFormat>Widescreen</PresentationFormat>
  <Paragraphs>200</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Въведение във филателията</dc:title>
  <dc:subject>PptxGenJS Presentation</dc:subject>
  <dc:creator>Михаил Петров</dc:creator>
  <cp:lastModifiedBy>User</cp:lastModifiedBy>
  <cp:revision>10</cp:revision>
  <dcterms:created xsi:type="dcterms:W3CDTF">2026-09-03T06:30:37Z</dcterms:created>
  <dcterms:modified xsi:type="dcterms:W3CDTF">2026-09-03T07:38:42Z</dcterms:modified>
</cp:coreProperties>
</file>